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8" r:id="rId3"/>
    <p:sldId id="261" r:id="rId4"/>
    <p:sldId id="262" r:id="rId5"/>
    <p:sldId id="263" r:id="rId6"/>
    <p:sldId id="274" r:id="rId7"/>
    <p:sldId id="264" r:id="rId8"/>
    <p:sldId id="275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59" r:id="rId18"/>
    <p:sldId id="276" r:id="rId19"/>
    <p:sldId id="260" r:id="rId20"/>
    <p:sldId id="273" r:id="rId21"/>
    <p:sldId id="277" r:id="rId22"/>
    <p:sldId id="278" r:id="rId23"/>
    <p:sldId id="279" r:id="rId24"/>
    <p:sldId id="280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1445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D4E4B12-845F-404D-900E-D08EB2036B6F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D8B505E-79E5-440D-AD65-CEE4802547CF}">
      <dgm:prSet/>
      <dgm:spPr/>
      <dgm:t>
        <a:bodyPr/>
        <a:lstStyle/>
        <a:p>
          <a:pPr marL="0" indent="538163" algn="just" rtl="0"/>
          <a:r>
            <a:rPr lang="ru-RU" dirty="0" err="1" smtClean="0"/>
            <a:t>Картографиялық</a:t>
          </a:r>
          <a:r>
            <a:rPr lang="ru-RU" dirty="0" smtClean="0"/>
            <a:t> </a:t>
          </a:r>
          <a:r>
            <a:rPr lang="ru-RU" dirty="0" err="1" smtClean="0"/>
            <a:t>бейнелеу</a:t>
          </a:r>
          <a:r>
            <a:rPr lang="ru-RU" dirty="0" smtClean="0"/>
            <a:t> </a:t>
          </a:r>
          <a:r>
            <a:rPr lang="ru-RU" dirty="0" err="1" smtClean="0"/>
            <a:t>тәсілі</a:t>
          </a:r>
          <a:r>
            <a:rPr lang="ru-RU" dirty="0" smtClean="0"/>
            <a:t> - </a:t>
          </a:r>
          <a:r>
            <a:rPr lang="ru-RU" dirty="0" err="1" smtClean="0"/>
            <a:t>картографияланатын</a:t>
          </a:r>
          <a:r>
            <a:rPr lang="ru-RU" dirty="0" smtClean="0"/>
            <a:t> </a:t>
          </a:r>
          <a:r>
            <a:rPr lang="ru-RU" dirty="0" err="1" smtClean="0"/>
            <a:t>құбылыстың</a:t>
          </a:r>
          <a:r>
            <a:rPr lang="ru-RU" dirty="0" smtClean="0"/>
            <a:t> </a:t>
          </a:r>
          <a:r>
            <a:rPr lang="ru-RU" dirty="0" err="1" smtClean="0"/>
            <a:t>мәнін</a:t>
          </a:r>
          <a:r>
            <a:rPr lang="ru-RU" dirty="0" smtClean="0"/>
            <a:t> </a:t>
          </a:r>
          <a:r>
            <a:rPr lang="ru-RU" dirty="0" err="1" smtClean="0"/>
            <a:t>және</a:t>
          </a:r>
          <a:r>
            <a:rPr lang="ru-RU" dirty="0" smtClean="0"/>
            <a:t> </a:t>
          </a:r>
          <a:r>
            <a:rPr lang="ru-RU" dirty="0" err="1" smtClean="0"/>
            <a:t>оның</a:t>
          </a:r>
          <a:r>
            <a:rPr lang="ru-RU" dirty="0" smtClean="0"/>
            <a:t> </a:t>
          </a:r>
          <a:r>
            <a:rPr lang="ru-RU" dirty="0" err="1" smtClean="0"/>
            <a:t>орналасу</a:t>
          </a:r>
          <a:r>
            <a:rPr lang="ru-RU" dirty="0" smtClean="0"/>
            <a:t> </a:t>
          </a:r>
          <a:r>
            <a:rPr lang="ru-RU" dirty="0" err="1" smtClean="0"/>
            <a:t>сипатын</a:t>
          </a:r>
          <a:r>
            <a:rPr lang="ru-RU" dirty="0" smtClean="0"/>
            <a:t> беру </a:t>
          </a:r>
          <a:r>
            <a:rPr lang="ru-RU" dirty="0" err="1" smtClean="0"/>
            <a:t>үшін</a:t>
          </a:r>
          <a:r>
            <a:rPr lang="ru-RU" dirty="0" smtClean="0"/>
            <a:t> </a:t>
          </a:r>
          <a:r>
            <a:rPr lang="ru-RU" dirty="0" err="1" smtClean="0"/>
            <a:t>қолданылатын</a:t>
          </a:r>
          <a:r>
            <a:rPr lang="ru-RU" dirty="0" smtClean="0"/>
            <a:t> </a:t>
          </a:r>
          <a:r>
            <a:rPr lang="ru-RU" dirty="0" err="1" smtClean="0"/>
            <a:t>шартты</a:t>
          </a:r>
          <a:r>
            <a:rPr lang="ru-RU" dirty="0" smtClean="0"/>
            <a:t> </a:t>
          </a:r>
          <a:r>
            <a:rPr lang="ru-RU" dirty="0" err="1" smtClean="0"/>
            <a:t>белгілер</a:t>
          </a:r>
          <a:r>
            <a:rPr lang="ru-RU" dirty="0" smtClean="0"/>
            <a:t> </a:t>
          </a:r>
          <a:r>
            <a:rPr lang="ru-RU" dirty="0" err="1" smtClean="0"/>
            <a:t>жүйесі</a:t>
          </a:r>
          <a:r>
            <a:rPr lang="ru-RU" dirty="0" smtClean="0"/>
            <a:t>. </a:t>
          </a:r>
          <a:endParaRPr lang="ru-RU" dirty="0"/>
        </a:p>
      </dgm:t>
    </dgm:pt>
    <dgm:pt modelId="{10556F18-3F43-4B8A-8713-D59E16330DDE}" type="parTrans" cxnId="{24ED1370-6AB6-4708-93D9-5B8257C20880}">
      <dgm:prSet/>
      <dgm:spPr/>
      <dgm:t>
        <a:bodyPr/>
        <a:lstStyle/>
        <a:p>
          <a:endParaRPr lang="ru-RU"/>
        </a:p>
      </dgm:t>
    </dgm:pt>
    <dgm:pt modelId="{2C825515-A4AA-499A-A728-6962BAD5D487}" type="sibTrans" cxnId="{24ED1370-6AB6-4708-93D9-5B8257C20880}">
      <dgm:prSet/>
      <dgm:spPr/>
      <dgm:t>
        <a:bodyPr/>
        <a:lstStyle/>
        <a:p>
          <a:endParaRPr lang="ru-RU"/>
        </a:p>
      </dgm:t>
    </dgm:pt>
    <dgm:pt modelId="{E079C614-B6EB-46AA-AE16-44903D2A20AE}" type="pres">
      <dgm:prSet presAssocID="{BD4E4B12-845F-404D-900E-D08EB2036B6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C40F89F-A3EB-42FC-B30B-EB68553196EF}" type="pres">
      <dgm:prSet presAssocID="{7D8B505E-79E5-440D-AD65-CEE4802547CF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1A01B58-D101-49F1-9C93-C3CCCB90F699}" type="presOf" srcId="{7D8B505E-79E5-440D-AD65-CEE4802547CF}" destId="{5C40F89F-A3EB-42FC-B30B-EB68553196EF}" srcOrd="0" destOrd="0" presId="urn:microsoft.com/office/officeart/2005/8/layout/vList2"/>
    <dgm:cxn modelId="{0910266E-55D0-4076-83C6-8616C6CB74A2}" type="presOf" srcId="{BD4E4B12-845F-404D-900E-D08EB2036B6F}" destId="{E079C614-B6EB-46AA-AE16-44903D2A20AE}" srcOrd="0" destOrd="0" presId="urn:microsoft.com/office/officeart/2005/8/layout/vList2"/>
    <dgm:cxn modelId="{24ED1370-6AB6-4708-93D9-5B8257C20880}" srcId="{BD4E4B12-845F-404D-900E-D08EB2036B6F}" destId="{7D8B505E-79E5-440D-AD65-CEE4802547CF}" srcOrd="0" destOrd="0" parTransId="{10556F18-3F43-4B8A-8713-D59E16330DDE}" sibTransId="{2C825515-A4AA-499A-A728-6962BAD5D487}"/>
    <dgm:cxn modelId="{D900353E-60D1-48D4-B6E5-2440CA6F28B9}" type="presParOf" srcId="{E079C614-B6EB-46AA-AE16-44903D2A20AE}" destId="{5C40F89F-A3EB-42FC-B30B-EB68553196EF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40F89F-A3EB-42FC-B30B-EB68553196EF}">
      <dsp:nvSpPr>
        <dsp:cNvPr id="0" name=""/>
        <dsp:cNvSpPr/>
      </dsp:nvSpPr>
      <dsp:spPr>
        <a:xfrm>
          <a:off x="0" y="329756"/>
          <a:ext cx="8640960" cy="43243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marL="0" lvl="0" indent="538163" algn="just" defTabSz="1866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200" kern="1200" dirty="0" err="1" smtClean="0"/>
            <a:t>Картографиялық</a:t>
          </a:r>
          <a:r>
            <a:rPr lang="ru-RU" sz="4200" kern="1200" dirty="0" smtClean="0"/>
            <a:t> </a:t>
          </a:r>
          <a:r>
            <a:rPr lang="ru-RU" sz="4200" kern="1200" dirty="0" err="1" smtClean="0"/>
            <a:t>бейнелеу</a:t>
          </a:r>
          <a:r>
            <a:rPr lang="ru-RU" sz="4200" kern="1200" dirty="0" smtClean="0"/>
            <a:t> </a:t>
          </a:r>
          <a:r>
            <a:rPr lang="ru-RU" sz="4200" kern="1200" dirty="0" err="1" smtClean="0"/>
            <a:t>тәсілі</a:t>
          </a:r>
          <a:r>
            <a:rPr lang="ru-RU" sz="4200" kern="1200" dirty="0" smtClean="0"/>
            <a:t> - </a:t>
          </a:r>
          <a:r>
            <a:rPr lang="ru-RU" sz="4200" kern="1200" dirty="0" err="1" smtClean="0"/>
            <a:t>картографияланатын</a:t>
          </a:r>
          <a:r>
            <a:rPr lang="ru-RU" sz="4200" kern="1200" dirty="0" smtClean="0"/>
            <a:t> </a:t>
          </a:r>
          <a:r>
            <a:rPr lang="ru-RU" sz="4200" kern="1200" dirty="0" err="1" smtClean="0"/>
            <a:t>құбылыстың</a:t>
          </a:r>
          <a:r>
            <a:rPr lang="ru-RU" sz="4200" kern="1200" dirty="0" smtClean="0"/>
            <a:t> </a:t>
          </a:r>
          <a:r>
            <a:rPr lang="ru-RU" sz="4200" kern="1200" dirty="0" err="1" smtClean="0"/>
            <a:t>мәнін</a:t>
          </a:r>
          <a:r>
            <a:rPr lang="ru-RU" sz="4200" kern="1200" dirty="0" smtClean="0"/>
            <a:t> </a:t>
          </a:r>
          <a:r>
            <a:rPr lang="ru-RU" sz="4200" kern="1200" dirty="0" err="1" smtClean="0"/>
            <a:t>және</a:t>
          </a:r>
          <a:r>
            <a:rPr lang="ru-RU" sz="4200" kern="1200" dirty="0" smtClean="0"/>
            <a:t> </a:t>
          </a:r>
          <a:r>
            <a:rPr lang="ru-RU" sz="4200" kern="1200" dirty="0" err="1" smtClean="0"/>
            <a:t>оның</a:t>
          </a:r>
          <a:r>
            <a:rPr lang="ru-RU" sz="4200" kern="1200" dirty="0" smtClean="0"/>
            <a:t> </a:t>
          </a:r>
          <a:r>
            <a:rPr lang="ru-RU" sz="4200" kern="1200" dirty="0" err="1" smtClean="0"/>
            <a:t>орналасу</a:t>
          </a:r>
          <a:r>
            <a:rPr lang="ru-RU" sz="4200" kern="1200" dirty="0" smtClean="0"/>
            <a:t> </a:t>
          </a:r>
          <a:r>
            <a:rPr lang="ru-RU" sz="4200" kern="1200" dirty="0" err="1" smtClean="0"/>
            <a:t>сипатын</a:t>
          </a:r>
          <a:r>
            <a:rPr lang="ru-RU" sz="4200" kern="1200" dirty="0" smtClean="0"/>
            <a:t> беру </a:t>
          </a:r>
          <a:r>
            <a:rPr lang="ru-RU" sz="4200" kern="1200" dirty="0" err="1" smtClean="0"/>
            <a:t>үшін</a:t>
          </a:r>
          <a:r>
            <a:rPr lang="ru-RU" sz="4200" kern="1200" dirty="0" smtClean="0"/>
            <a:t> </a:t>
          </a:r>
          <a:r>
            <a:rPr lang="ru-RU" sz="4200" kern="1200" dirty="0" err="1" smtClean="0"/>
            <a:t>қолданылатын</a:t>
          </a:r>
          <a:r>
            <a:rPr lang="ru-RU" sz="4200" kern="1200" dirty="0" smtClean="0"/>
            <a:t> </a:t>
          </a:r>
          <a:r>
            <a:rPr lang="ru-RU" sz="4200" kern="1200" dirty="0" err="1" smtClean="0"/>
            <a:t>шартты</a:t>
          </a:r>
          <a:r>
            <a:rPr lang="ru-RU" sz="4200" kern="1200" dirty="0" smtClean="0"/>
            <a:t> </a:t>
          </a:r>
          <a:r>
            <a:rPr lang="ru-RU" sz="4200" kern="1200" dirty="0" err="1" smtClean="0"/>
            <a:t>белгілер</a:t>
          </a:r>
          <a:r>
            <a:rPr lang="ru-RU" sz="4200" kern="1200" dirty="0" smtClean="0"/>
            <a:t> </a:t>
          </a:r>
          <a:r>
            <a:rPr lang="ru-RU" sz="4200" kern="1200" dirty="0" err="1" smtClean="0"/>
            <a:t>жүйесі</a:t>
          </a:r>
          <a:r>
            <a:rPr lang="ru-RU" sz="4200" kern="1200" dirty="0" smtClean="0"/>
            <a:t>. </a:t>
          </a:r>
          <a:endParaRPr lang="ru-RU" sz="4200" kern="1200" dirty="0"/>
        </a:p>
      </dsp:txBody>
      <dsp:txXfrm>
        <a:off x="211096" y="540852"/>
        <a:ext cx="8218768" cy="390212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авнобедренный треугольник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855916A8-4850-4C1C-AD2A-AAF09B7F38DD}" type="datetimeFigureOut">
              <a:rPr lang="ru-RU" smtClean="0"/>
              <a:t>28.04.2022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7E77984F-D941-4584-8FEC-16E7B1F4B4D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855916A8-4850-4C1C-AD2A-AAF09B7F38DD}" type="datetimeFigureOut">
              <a:rPr lang="ru-RU" smtClean="0"/>
              <a:t>28.04.2022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7984F-D941-4584-8FEC-16E7B1F4B4D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ый треугольник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Равнобедренный треугольник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855916A8-4850-4C1C-AD2A-AAF09B7F38DD}" type="datetimeFigureOut">
              <a:rPr lang="ru-RU" smtClean="0"/>
              <a:t>28.04.2022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7E77984F-D941-4584-8FEC-16E7B1F4B4D4}" type="slidenum">
              <a:rPr lang="ru-RU" smtClean="0"/>
              <a:t>‹#›</a:t>
            </a:fld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855916A8-4850-4C1C-AD2A-AAF09B7F38DD}" type="datetimeFigureOut">
              <a:rPr lang="ru-RU" smtClean="0"/>
              <a:t>28.04.2022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7E77984F-D941-4584-8FEC-16E7B1F4B4D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855916A8-4850-4C1C-AD2A-AAF09B7F38DD}" type="datetimeFigureOut">
              <a:rPr lang="ru-RU" smtClean="0"/>
              <a:t>28.04.2022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7E77984F-D941-4584-8FEC-16E7B1F4B4D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916A8-4850-4C1C-AD2A-AAF09B7F38DD}" type="datetimeFigureOut">
              <a:rPr lang="ru-RU" smtClean="0"/>
              <a:t>28.04.2022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7984F-D941-4584-8FEC-16E7B1F4B4D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855916A8-4850-4C1C-AD2A-AAF09B7F38DD}" type="datetimeFigureOut">
              <a:rPr lang="ru-RU" smtClean="0"/>
              <a:t>28.04.2022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7E77984F-D941-4584-8FEC-16E7B1F4B4D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855916A8-4850-4C1C-AD2A-AAF09B7F38DD}" type="datetimeFigureOut">
              <a:rPr lang="ru-RU" smtClean="0"/>
              <a:t>28.04.2022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7E77984F-D941-4584-8FEC-16E7B1F4B4D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855916A8-4850-4C1C-AD2A-AAF09B7F38DD}" type="datetimeFigureOut">
              <a:rPr lang="ru-RU" smtClean="0"/>
              <a:t>28.04.2022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7E77984F-D941-4584-8FEC-16E7B1F4B4D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916A8-4850-4C1C-AD2A-AAF09B7F38DD}" type="datetimeFigureOut">
              <a:rPr lang="ru-RU" smtClean="0"/>
              <a:t>28.04.2022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7984F-D941-4584-8FEC-16E7B1F4B4D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916A8-4850-4C1C-AD2A-AAF09B7F38DD}" type="datetimeFigureOut">
              <a:rPr lang="ru-RU" smtClean="0"/>
              <a:t>28.04.2022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7984F-D941-4584-8FEC-16E7B1F4B4D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ый треугольник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855916A8-4850-4C1C-AD2A-AAF09B7F38DD}" type="datetimeFigureOut">
              <a:rPr lang="ru-RU" smtClean="0"/>
              <a:t>28.04.2022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7E77984F-D941-4584-8FEC-16E7B1F4B4D4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2996952"/>
            <a:ext cx="7851648" cy="1828800"/>
          </a:xfrm>
        </p:spPr>
        <p:txBody>
          <a:bodyPr>
            <a:normAutofit fontScale="90000"/>
          </a:bodyPr>
          <a:lstStyle/>
          <a:p>
            <a:pPr algn="ctr"/>
            <a:r>
              <a:rPr lang="kk-KZ" sz="40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ДӘРІС №7</a:t>
            </a:r>
            <a:r>
              <a:rPr lang="ru-RU" sz="40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kk-KZ" sz="40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40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kk-KZ" sz="40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КАРТОГРАФИЯЛЫҚ КӨРІНІСТІ ГЕОРАФИЯЛЫҚ КАРТАЛАРДА БЕЙНЕЛЕУ </a:t>
            </a:r>
            <a:r>
              <a:rPr lang="kk-KZ" sz="40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ТӘСІЛДЕРІ</a:t>
            </a:r>
            <a:r>
              <a:rPr lang="ru-RU" dirty="0">
                <a:effectLst/>
              </a:rPr>
              <a:t/>
            </a:r>
            <a:br>
              <a:rPr lang="ru-RU" dirty="0">
                <a:effectLst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51708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5255972"/>
              </p:ext>
            </p:extLst>
          </p:nvPr>
        </p:nvGraphicFramePr>
        <p:xfrm>
          <a:off x="251520" y="1340768"/>
          <a:ext cx="8640960" cy="49838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59798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3668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Белгілер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әдісі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551784"/>
          </a:xfrm>
        </p:spPr>
        <p:txBody>
          <a:bodyPr>
            <a:normAutofit fontScale="77500" lnSpcReduction="20000"/>
          </a:bodyPr>
          <a:lstStyle/>
          <a:p>
            <a:pPr marL="0" indent="623888" algn="just">
              <a:buNone/>
            </a:pPr>
            <a:r>
              <a:rPr lang="ru-RU" dirty="0" err="1" smtClean="0"/>
              <a:t>Белгілер</a:t>
            </a:r>
            <a:r>
              <a:rPr lang="ru-RU" dirty="0" smtClean="0"/>
              <a:t> </a:t>
            </a:r>
            <a:r>
              <a:rPr lang="ru-RU" dirty="0" err="1"/>
              <a:t>әдісі</a:t>
            </a:r>
            <a:r>
              <a:rPr lang="ru-RU" dirty="0"/>
              <a:t> </a:t>
            </a:r>
            <a:r>
              <a:rPr lang="ru-RU" dirty="0" err="1"/>
              <a:t>нүктелерде</a:t>
            </a:r>
            <a:r>
              <a:rPr lang="ru-RU" dirty="0"/>
              <a:t> </a:t>
            </a:r>
            <a:r>
              <a:rPr lang="ru-RU" dirty="0" err="1"/>
              <a:t>локализацияланған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әдетте</a:t>
            </a:r>
            <a:r>
              <a:rPr lang="ru-RU" dirty="0"/>
              <a:t> карта </a:t>
            </a:r>
            <a:r>
              <a:rPr lang="ru-RU" dirty="0" err="1"/>
              <a:t>масштабында</a:t>
            </a:r>
            <a:r>
              <a:rPr lang="ru-RU" dirty="0"/>
              <a:t> </a:t>
            </a:r>
            <a:r>
              <a:rPr lang="ru-RU" dirty="0" err="1"/>
              <a:t>көрінбейтін</a:t>
            </a:r>
            <a:r>
              <a:rPr lang="ru-RU" dirty="0"/>
              <a:t> </a:t>
            </a:r>
            <a:r>
              <a:rPr lang="ru-RU" dirty="0" err="1"/>
              <a:t>нысандарды</a:t>
            </a:r>
            <a:r>
              <a:rPr lang="ru-RU" dirty="0"/>
              <a:t> </a:t>
            </a:r>
            <a:r>
              <a:rPr lang="ru-RU" dirty="0" err="1"/>
              <a:t>көрсету</a:t>
            </a:r>
            <a:r>
              <a:rPr lang="ru-RU" dirty="0"/>
              <a:t> </a:t>
            </a:r>
            <a:r>
              <a:rPr lang="ru-RU" dirty="0" err="1"/>
              <a:t>үшін</a:t>
            </a:r>
            <a:r>
              <a:rPr lang="ru-RU" dirty="0"/>
              <a:t> </a:t>
            </a:r>
            <a:r>
              <a:rPr lang="ru-RU" dirty="0" err="1"/>
              <a:t>қолданылады</a:t>
            </a:r>
            <a:r>
              <a:rPr lang="ru-RU" dirty="0"/>
              <a:t>, </a:t>
            </a:r>
            <a:r>
              <a:rPr lang="ru-RU" dirty="0" err="1" smtClean="0"/>
              <a:t>мысалы</a:t>
            </a:r>
            <a:r>
              <a:rPr lang="ru-RU" dirty="0" smtClean="0"/>
              <a:t>: </a:t>
            </a:r>
            <a:r>
              <a:rPr lang="ru-RU" dirty="0" err="1"/>
              <a:t>елді</a:t>
            </a:r>
            <a:r>
              <a:rPr lang="ru-RU" dirty="0"/>
              <a:t> </a:t>
            </a:r>
            <a:r>
              <a:rPr lang="ru-RU" dirty="0" err="1"/>
              <a:t>мекендер</a:t>
            </a:r>
            <a:r>
              <a:rPr lang="ru-RU" dirty="0"/>
              <a:t>, </a:t>
            </a:r>
            <a:r>
              <a:rPr lang="ru-RU" dirty="0" err="1"/>
              <a:t>пайдалы</a:t>
            </a:r>
            <a:r>
              <a:rPr lang="ru-RU" dirty="0"/>
              <a:t> </a:t>
            </a:r>
            <a:r>
              <a:rPr lang="ru-RU" dirty="0" err="1"/>
              <a:t>қазбалар</a:t>
            </a:r>
            <a:r>
              <a:rPr lang="ru-RU" dirty="0"/>
              <a:t> </a:t>
            </a:r>
            <a:r>
              <a:rPr lang="ru-RU" dirty="0" err="1"/>
              <a:t>кен</a:t>
            </a:r>
            <a:r>
              <a:rPr lang="ru-RU" dirty="0"/>
              <a:t> </a:t>
            </a:r>
            <a:r>
              <a:rPr lang="ru-RU" dirty="0" err="1"/>
              <a:t>орындары</a:t>
            </a:r>
            <a:r>
              <a:rPr lang="ru-RU" dirty="0"/>
              <a:t>, </a:t>
            </a:r>
            <a:r>
              <a:rPr lang="ru-RU" dirty="0" err="1"/>
              <a:t>өнеркәсіп</a:t>
            </a:r>
            <a:r>
              <a:rPr lang="ru-RU" dirty="0"/>
              <a:t> </a:t>
            </a:r>
            <a:r>
              <a:rPr lang="ru-RU" dirty="0" err="1"/>
              <a:t>кәсіпорындардың</a:t>
            </a:r>
            <a:r>
              <a:rPr lang="ru-RU" dirty="0"/>
              <a:t>, </a:t>
            </a:r>
            <a:r>
              <a:rPr lang="ru-RU" dirty="0" err="1" smtClean="0"/>
              <a:t>жергілікті</a:t>
            </a:r>
            <a:r>
              <a:rPr lang="ru-RU" dirty="0" smtClean="0"/>
              <a:t> </a:t>
            </a:r>
            <a:r>
              <a:rPr lang="ru-RU" dirty="0" err="1"/>
              <a:t>жердегі</a:t>
            </a:r>
            <a:r>
              <a:rPr lang="ru-RU" dirty="0"/>
              <a:t> </a:t>
            </a:r>
            <a:r>
              <a:rPr lang="ru-RU" dirty="0" err="1"/>
              <a:t>құрылыстар</a:t>
            </a:r>
            <a:r>
              <a:rPr lang="ru-RU" dirty="0"/>
              <a:t>, </a:t>
            </a:r>
            <a:r>
              <a:rPr lang="ru-RU" dirty="0" err="1"/>
              <a:t>бағдарлар</a:t>
            </a:r>
            <a:r>
              <a:rPr lang="ru-RU" dirty="0"/>
              <a:t>. </a:t>
            </a:r>
            <a:r>
              <a:rPr lang="ru-RU" dirty="0" err="1"/>
              <a:t>Картографияланатын</a:t>
            </a:r>
            <a:r>
              <a:rPr lang="ru-RU" dirty="0"/>
              <a:t> </a:t>
            </a:r>
            <a:r>
              <a:rPr lang="ru-RU" dirty="0" err="1"/>
              <a:t>объектілердің</a:t>
            </a:r>
            <a:r>
              <a:rPr lang="ru-RU" dirty="0"/>
              <a:t> </a:t>
            </a:r>
            <a:r>
              <a:rPr lang="ru-RU" dirty="0" err="1"/>
              <a:t>сипаттамаларын</a:t>
            </a:r>
            <a:r>
              <a:rPr lang="ru-RU" dirty="0"/>
              <a:t> беру </a:t>
            </a:r>
            <a:r>
              <a:rPr lang="ru-RU" dirty="0" err="1"/>
              <a:t>үшін</a:t>
            </a:r>
            <a:r>
              <a:rPr lang="ru-RU" dirty="0"/>
              <a:t> </a:t>
            </a:r>
            <a:r>
              <a:rPr lang="ru-RU" dirty="0" err="1" smtClean="0"/>
              <a:t>белгілердің</a:t>
            </a:r>
            <a:r>
              <a:rPr lang="ru-RU" dirty="0" smtClean="0"/>
              <a:t> </a:t>
            </a:r>
            <a:r>
              <a:rPr lang="ru-RU" dirty="0" err="1"/>
              <a:t>нысаны</a:t>
            </a:r>
            <a:r>
              <a:rPr lang="ru-RU" dirty="0"/>
              <a:t>, </a:t>
            </a:r>
            <a:r>
              <a:rPr lang="ru-RU" dirty="0" err="1"/>
              <a:t>шамасы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түсі</a:t>
            </a:r>
            <a:r>
              <a:rPr lang="ru-RU" dirty="0"/>
              <a:t> </a:t>
            </a:r>
            <a:r>
              <a:rPr lang="ru-RU" dirty="0" err="1"/>
              <a:t>пайдаланылады</a:t>
            </a:r>
            <a:r>
              <a:rPr lang="ru-RU" dirty="0"/>
              <a:t>. </a:t>
            </a:r>
            <a:r>
              <a:rPr lang="ru-RU" dirty="0" err="1"/>
              <a:t>Пішінде</a:t>
            </a:r>
            <a:r>
              <a:rPr lang="ru-RU" dirty="0"/>
              <a:t> </a:t>
            </a:r>
            <a:r>
              <a:rPr lang="ru-RU" dirty="0" err="1" smtClean="0"/>
              <a:t>белгілер</a:t>
            </a:r>
            <a:r>
              <a:rPr lang="ru-RU" dirty="0" smtClean="0"/>
              <a:t> </a:t>
            </a:r>
            <a:r>
              <a:rPr lang="ru-RU" dirty="0" err="1"/>
              <a:t>дерексіз</a:t>
            </a:r>
            <a:r>
              <a:rPr lang="ru-RU" dirty="0"/>
              <a:t> </a:t>
            </a:r>
            <a:r>
              <a:rPr lang="ru-RU" dirty="0" err="1"/>
              <a:t>геометриялық</a:t>
            </a:r>
            <a:r>
              <a:rPr lang="ru-RU" dirty="0"/>
              <a:t> (</a:t>
            </a:r>
            <a:r>
              <a:rPr lang="ru-RU" dirty="0" err="1"/>
              <a:t>шеңберлер</a:t>
            </a:r>
            <a:r>
              <a:rPr lang="ru-RU" dirty="0"/>
              <a:t>, </a:t>
            </a:r>
            <a:r>
              <a:rPr lang="ru-RU" dirty="0" err="1"/>
              <a:t>үшбұрыштар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т. б</a:t>
            </a:r>
            <a:r>
              <a:rPr lang="ru-RU" dirty="0" smtClean="0"/>
              <a:t>.), </a:t>
            </a:r>
            <a:r>
              <a:rPr lang="ru-RU" dirty="0" err="1"/>
              <a:t>әріптік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көрнекі</a:t>
            </a:r>
            <a:r>
              <a:rPr lang="ru-RU" dirty="0"/>
              <a:t> </a:t>
            </a:r>
            <a:r>
              <a:rPr lang="ru-RU" dirty="0" err="1"/>
              <a:t>пиктографиялық</a:t>
            </a:r>
            <a:r>
              <a:rPr lang="ru-RU" dirty="0"/>
              <a:t> (</a:t>
            </a:r>
            <a:r>
              <a:rPr lang="ru-RU" dirty="0" err="1"/>
              <a:t>ұшақтың</a:t>
            </a:r>
            <a:r>
              <a:rPr lang="ru-RU" dirty="0"/>
              <a:t> контуры, </a:t>
            </a:r>
            <a:r>
              <a:rPr lang="ru-RU" dirty="0" err="1"/>
              <a:t>жануар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т.б</a:t>
            </a:r>
            <a:r>
              <a:rPr lang="ru-RU" dirty="0"/>
              <a:t>.). </a:t>
            </a:r>
            <a:r>
              <a:rPr lang="ru-RU" dirty="0" err="1"/>
              <a:t>Геометриялық</a:t>
            </a:r>
            <a:r>
              <a:rPr lang="ru-RU" dirty="0"/>
              <a:t> </a:t>
            </a:r>
            <a:r>
              <a:rPr lang="ru-RU" dirty="0" err="1" smtClean="0"/>
              <a:t>белгілердің</a:t>
            </a:r>
            <a:r>
              <a:rPr lang="ru-RU" dirty="0" smtClean="0"/>
              <a:t> </a:t>
            </a:r>
            <a:r>
              <a:rPr lang="ru-RU" dirty="0" err="1"/>
              <a:t>ауданы</a:t>
            </a:r>
            <a:r>
              <a:rPr lang="ru-RU" dirty="0"/>
              <a:t>. </a:t>
            </a:r>
            <a:r>
              <a:rPr lang="ru-RU" dirty="0" err="1"/>
              <a:t>Нысандар</a:t>
            </a:r>
            <a:r>
              <a:rPr lang="ru-RU" dirty="0"/>
              <a:t> </a:t>
            </a:r>
            <a:r>
              <a:rPr lang="ru-RU" dirty="0" err="1"/>
              <a:t>картаға</a:t>
            </a:r>
            <a:r>
              <a:rPr lang="ru-RU" dirty="0"/>
              <a:t> </a:t>
            </a:r>
            <a:r>
              <a:rPr lang="ru-RU" dirty="0" err="1"/>
              <a:t>түсірілген</a:t>
            </a:r>
            <a:r>
              <a:rPr lang="ru-RU" dirty="0"/>
              <a:t> </a:t>
            </a:r>
            <a:r>
              <a:rPr lang="ru-RU" dirty="0" err="1"/>
              <a:t>объектілердің</a:t>
            </a:r>
            <a:r>
              <a:rPr lang="ru-RU" dirty="0"/>
              <a:t> </a:t>
            </a:r>
            <a:r>
              <a:rPr lang="ru-RU" dirty="0" err="1"/>
              <a:t>сандық</a:t>
            </a:r>
            <a:r>
              <a:rPr lang="ru-RU" dirty="0"/>
              <a:t> </a:t>
            </a:r>
            <a:r>
              <a:rPr lang="ru-RU" dirty="0" err="1"/>
              <a:t>көрсеткішіне</a:t>
            </a:r>
            <a:r>
              <a:rPr lang="ru-RU" dirty="0"/>
              <a:t> </a:t>
            </a:r>
            <a:r>
              <a:rPr lang="ru-RU" dirty="0" err="1"/>
              <a:t>пропорционалды</a:t>
            </a:r>
            <a:r>
              <a:rPr lang="ru-RU" dirty="0"/>
              <a:t> </a:t>
            </a:r>
            <a:r>
              <a:rPr lang="ru-RU" dirty="0" err="1"/>
              <a:t>болуы</a:t>
            </a:r>
            <a:r>
              <a:rPr lang="ru-RU" dirty="0"/>
              <a:t> </a:t>
            </a:r>
            <a:r>
              <a:rPr lang="ru-RU" dirty="0" err="1"/>
              <a:t>мүмкін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91114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</p:nvPr>
        </p:nvGraphicFramePr>
        <p:xfrm>
          <a:off x="2095500" y="2331561"/>
          <a:ext cx="4953000" cy="3596640"/>
        </p:xfrm>
        <a:graphic>
          <a:graphicData uri="http://schemas.openxmlformats.org/drawingml/2006/table">
            <a:tbl>
              <a:tblPr/>
              <a:tblGrid>
                <a:gridCol w="4953000"/>
              </a:tblGrid>
              <a:tr h="3596640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333333"/>
                          </a:solidFill>
                          <a:effectLst/>
                          <a:latin typeface="Verdana"/>
                        </a:rPr>
                        <a:t/>
                      </a:r>
                      <a:br>
                        <a:rPr lang="ru-RU" dirty="0">
                          <a:solidFill>
                            <a:srgbClr val="333333"/>
                          </a:solidFill>
                          <a:effectLst/>
                          <a:latin typeface="Verdana"/>
                        </a:rPr>
                      </a:br>
                      <a:endParaRPr lang="ru-RU" dirty="0">
                        <a:solidFill>
                          <a:srgbClr val="333333"/>
                        </a:solidFill>
                        <a:effectLst/>
                        <a:latin typeface="Verdana"/>
                      </a:endParaRPr>
                    </a:p>
                  </a:txBody>
                  <a:tcPr marL="7620" marR="7620" marT="7620" marB="76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pic>
        <p:nvPicPr>
          <p:cNvPr id="2049" name="Picture 1" descr="Способ значков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5500" y="764704"/>
            <a:ext cx="5140796" cy="5140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2095500" y="23320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9887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980728"/>
            <a:ext cx="8229600" cy="56467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dirty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Сызықтық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белгілер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әдісі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412776"/>
            <a:ext cx="8712968" cy="5328592"/>
          </a:xfrm>
        </p:spPr>
        <p:txBody>
          <a:bodyPr/>
          <a:lstStyle/>
          <a:p>
            <a:pPr marL="0" indent="538163" algn="just">
              <a:buNone/>
            </a:pPr>
            <a:endParaRPr lang="ru-RU" sz="2400" dirty="0" smtClean="0"/>
          </a:p>
          <a:p>
            <a:pPr marL="0" indent="538163" algn="just">
              <a:buNone/>
            </a:pPr>
            <a:endParaRPr lang="kk-KZ" sz="2400" dirty="0" smtClean="0"/>
          </a:p>
          <a:p>
            <a:pPr marL="0" indent="538163" algn="just">
              <a:buNone/>
            </a:pPr>
            <a:endParaRPr lang="ru-RU" sz="2400" dirty="0"/>
          </a:p>
          <a:p>
            <a:pPr marL="0" indent="538163" algn="just">
              <a:buNone/>
            </a:pPr>
            <a:r>
              <a:rPr lang="ru-RU" sz="2400" dirty="0" err="1" smtClean="0"/>
              <a:t>Сызықтық</a:t>
            </a:r>
            <a:r>
              <a:rPr lang="ru-RU" sz="2400" dirty="0" smtClean="0"/>
              <a:t> </a:t>
            </a:r>
            <a:r>
              <a:rPr lang="ru-RU" sz="2400" dirty="0" err="1"/>
              <a:t>белгілер</a:t>
            </a:r>
            <a:r>
              <a:rPr lang="ru-RU" sz="2400" dirty="0"/>
              <a:t> </a:t>
            </a:r>
            <a:r>
              <a:rPr lang="ru-RU" sz="2400" dirty="0" err="1"/>
              <a:t>әдісі</a:t>
            </a:r>
            <a:r>
              <a:rPr lang="ru-RU" sz="2400" dirty="0"/>
              <a:t> карта </a:t>
            </a:r>
            <a:r>
              <a:rPr lang="ru-RU" sz="2400" dirty="0" err="1" smtClean="0"/>
              <a:t>масштабында</a:t>
            </a:r>
            <a:r>
              <a:rPr lang="ru-RU" sz="2400" dirty="0" smtClean="0"/>
              <a:t> </a:t>
            </a:r>
            <a:r>
              <a:rPr lang="ru-RU" sz="2400" dirty="0"/>
              <a:t>(</a:t>
            </a:r>
            <a:r>
              <a:rPr lang="ru-RU" sz="2400" dirty="0" err="1"/>
              <a:t>жолдар</a:t>
            </a:r>
            <a:r>
              <a:rPr lang="ru-RU" sz="2400" dirty="0"/>
              <a:t>, </a:t>
            </a:r>
            <a:r>
              <a:rPr lang="ru-RU" sz="2400" dirty="0" err="1"/>
              <a:t>шекаралар</a:t>
            </a:r>
            <a:r>
              <a:rPr lang="ru-RU" sz="2400" dirty="0"/>
              <a:t>, </a:t>
            </a:r>
            <a:r>
              <a:rPr lang="ru-RU" sz="2400" dirty="0" err="1"/>
              <a:t>өзендер</a:t>
            </a:r>
            <a:r>
              <a:rPr lang="ru-RU" sz="2400" dirty="0"/>
              <a:t>, </a:t>
            </a:r>
            <a:r>
              <a:rPr lang="ru-RU" sz="2400" dirty="0" err="1"/>
              <a:t>ақаулар</a:t>
            </a:r>
            <a:r>
              <a:rPr lang="ru-RU" sz="2400" dirty="0"/>
              <a:t>) </a:t>
            </a:r>
            <a:r>
              <a:rPr lang="ru-RU" sz="2400" dirty="0" err="1"/>
              <a:t>ені</a:t>
            </a:r>
            <a:r>
              <a:rPr lang="ru-RU" sz="2400" dirty="0"/>
              <a:t> </a:t>
            </a:r>
            <a:r>
              <a:rPr lang="ru-RU" sz="2400" dirty="0" err="1"/>
              <a:t>бойынша</a:t>
            </a:r>
            <a:r>
              <a:rPr lang="ru-RU" sz="2400" dirty="0"/>
              <a:t> </a:t>
            </a:r>
            <a:r>
              <a:rPr lang="ru-RU" sz="2400" dirty="0" err="1"/>
              <a:t>көрсетілмеген</a:t>
            </a:r>
            <a:r>
              <a:rPr lang="ru-RU" sz="2400" dirty="0"/>
              <a:t> </a:t>
            </a:r>
            <a:r>
              <a:rPr lang="ru-RU" sz="2400" dirty="0" err="1"/>
              <a:t>сызықтық</a:t>
            </a:r>
            <a:r>
              <a:rPr lang="ru-RU" sz="2400" dirty="0"/>
              <a:t> </a:t>
            </a:r>
            <a:r>
              <a:rPr lang="ru-RU" sz="2400" dirty="0" err="1"/>
              <a:t>ұзындықтағы</a:t>
            </a:r>
            <a:r>
              <a:rPr lang="ru-RU" sz="2400" dirty="0"/>
              <a:t> </a:t>
            </a:r>
            <a:r>
              <a:rPr lang="ru-RU" sz="2400" dirty="0" err="1"/>
              <a:t>объектілерді</a:t>
            </a:r>
            <a:r>
              <a:rPr lang="ru-RU" sz="2400" dirty="0"/>
              <a:t> </a:t>
            </a:r>
            <a:r>
              <a:rPr lang="ru-RU" sz="2400" dirty="0" err="1"/>
              <a:t>бейнелеу</a:t>
            </a:r>
            <a:r>
              <a:rPr lang="ru-RU" sz="2400" dirty="0"/>
              <a:t> </a:t>
            </a:r>
            <a:r>
              <a:rPr lang="ru-RU" sz="2400" dirty="0" err="1"/>
              <a:t>үшін</a:t>
            </a:r>
            <a:r>
              <a:rPr lang="ru-RU" sz="2400" dirty="0"/>
              <a:t> </a:t>
            </a:r>
            <a:r>
              <a:rPr lang="ru-RU" sz="2400" dirty="0" err="1"/>
              <a:t>қолданылады</a:t>
            </a:r>
            <a:r>
              <a:rPr lang="ru-RU" sz="2400" dirty="0"/>
              <a:t>. </a:t>
            </a:r>
            <a:r>
              <a:rPr lang="ru-RU" sz="2400" dirty="0" err="1"/>
              <a:t>Сызықтық</a:t>
            </a:r>
            <a:r>
              <a:rPr lang="ru-RU" sz="2400" dirty="0"/>
              <a:t> </a:t>
            </a:r>
            <a:r>
              <a:rPr lang="ru-RU" sz="2400" dirty="0" err="1"/>
              <a:t>объектілердің</a:t>
            </a:r>
            <a:r>
              <a:rPr lang="ru-RU" sz="2400" dirty="0"/>
              <a:t> </a:t>
            </a:r>
            <a:r>
              <a:rPr lang="ru-RU" sz="2400" dirty="0" err="1"/>
              <a:t>сапалық</a:t>
            </a:r>
            <a:r>
              <a:rPr lang="ru-RU" sz="2400" dirty="0"/>
              <a:t> </a:t>
            </a:r>
            <a:r>
              <a:rPr lang="ru-RU" sz="2400" dirty="0" err="1"/>
              <a:t>және</a:t>
            </a:r>
            <a:r>
              <a:rPr lang="ru-RU" sz="2400" dirty="0"/>
              <a:t> </a:t>
            </a:r>
            <a:r>
              <a:rPr lang="ru-RU" sz="2400" dirty="0" err="1"/>
              <a:t>сандық</a:t>
            </a:r>
            <a:r>
              <a:rPr lang="ru-RU" sz="2400" dirty="0"/>
              <a:t> </a:t>
            </a:r>
            <a:r>
              <a:rPr lang="ru-RU" sz="2400" dirty="0" err="1"/>
              <a:t>сипаттамалары</a:t>
            </a:r>
            <a:r>
              <a:rPr lang="ru-RU" sz="2400" dirty="0"/>
              <a:t> </a:t>
            </a:r>
            <a:r>
              <a:rPr lang="ru-RU" sz="2400" dirty="0" err="1"/>
              <a:t>сурет</a:t>
            </a:r>
            <a:r>
              <a:rPr lang="ru-RU" sz="2400" dirty="0"/>
              <a:t>, </a:t>
            </a:r>
            <a:r>
              <a:rPr lang="ru-RU" sz="2400" dirty="0" err="1"/>
              <a:t>түрлі</a:t>
            </a:r>
            <a:r>
              <a:rPr lang="ru-RU" sz="2400" dirty="0"/>
              <a:t> </a:t>
            </a:r>
            <a:r>
              <a:rPr lang="ru-RU" sz="2400" dirty="0" err="1"/>
              <a:t>түсті</a:t>
            </a:r>
            <a:r>
              <a:rPr lang="ru-RU" sz="2400" dirty="0"/>
              <a:t> </a:t>
            </a:r>
            <a:r>
              <a:rPr lang="ru-RU" sz="2400" dirty="0" err="1"/>
              <a:t>және</a:t>
            </a:r>
            <a:r>
              <a:rPr lang="ru-RU" sz="2400" dirty="0"/>
              <a:t> </a:t>
            </a:r>
            <a:r>
              <a:rPr lang="ru-RU" sz="2400" dirty="0" err="1"/>
              <a:t>белгішелердің</a:t>
            </a:r>
            <a:r>
              <a:rPr lang="ru-RU" sz="2400" dirty="0"/>
              <a:t> </a:t>
            </a:r>
            <a:r>
              <a:rPr lang="ru-RU" sz="2400" dirty="0" err="1"/>
              <a:t>енін</a:t>
            </a:r>
            <a:r>
              <a:rPr lang="ru-RU" sz="2400" dirty="0"/>
              <a:t> </a:t>
            </a:r>
            <a:r>
              <a:rPr lang="ru-RU" sz="2400" dirty="0" err="1"/>
              <a:t>қолдана</a:t>
            </a:r>
            <a:r>
              <a:rPr lang="ru-RU" sz="2400" dirty="0"/>
              <a:t> </a:t>
            </a:r>
            <a:r>
              <a:rPr lang="ru-RU" sz="2400" dirty="0" err="1"/>
              <a:t>отырып</a:t>
            </a:r>
            <a:r>
              <a:rPr lang="ru-RU" sz="2400" dirty="0"/>
              <a:t> </a:t>
            </a:r>
            <a:r>
              <a:rPr lang="ru-RU" sz="2400" dirty="0" err="1"/>
              <a:t>беріледі</a:t>
            </a:r>
            <a:r>
              <a:rPr lang="ru-RU" sz="2400" dirty="0" smtClean="0"/>
              <a:t>.</a:t>
            </a:r>
          </a:p>
          <a:p>
            <a:pPr marL="0" indent="538163" algn="just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27763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Анара\Desktop\1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1268760"/>
            <a:ext cx="5037283" cy="4795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8399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24744"/>
            <a:ext cx="8229600" cy="504056"/>
          </a:xfrm>
        </p:spPr>
        <p:txBody>
          <a:bodyPr>
            <a:normAutofit fontScale="90000"/>
          </a:bodyPr>
          <a:lstStyle/>
          <a:p>
            <a:pPr algn="ctr"/>
            <a:r>
              <a:rPr lang="kk-KZ" sz="3600" dirty="0" smtClean="0">
                <a:latin typeface="Times New Roman" pitchFamily="18" charset="0"/>
                <a:cs typeface="Times New Roman" pitchFamily="18" charset="0"/>
              </a:rPr>
              <a:t>Изосызықтар әдісі (оқшаулау)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323191"/>
            <a:ext cx="8784976" cy="5418177"/>
          </a:xfrm>
        </p:spPr>
        <p:txBody>
          <a:bodyPr/>
          <a:lstStyle/>
          <a:p>
            <a:pPr marL="0" indent="538163" algn="just">
              <a:buNone/>
            </a:pPr>
            <a:endParaRPr lang="kk-KZ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538163" algn="just">
              <a:buNone/>
            </a:pPr>
            <a:endParaRPr lang="kk-KZ" sz="2400" dirty="0">
              <a:latin typeface="Times New Roman" pitchFamily="18" charset="0"/>
              <a:cs typeface="Times New Roman" pitchFamily="18" charset="0"/>
            </a:endParaRPr>
          </a:p>
          <a:p>
            <a:pPr marL="0" indent="538163" algn="just">
              <a:buNone/>
            </a:pPr>
            <a:r>
              <a:rPr lang="kk-KZ" sz="2400" dirty="0" smtClean="0">
                <a:latin typeface="+mj-lt"/>
                <a:cs typeface="Times New Roman" pitchFamily="18" charset="0"/>
              </a:rPr>
              <a:t>Изосызықтар </a:t>
            </a:r>
            <a:r>
              <a:rPr lang="kk-KZ" sz="2400" dirty="0">
                <a:latin typeface="+mj-lt"/>
                <a:cs typeface="Times New Roman" pitchFamily="18" charset="0"/>
              </a:rPr>
              <a:t>әдісі (оқшаулау)</a:t>
            </a:r>
            <a:r>
              <a:rPr lang="ru-RU" sz="2400" dirty="0" smtClean="0">
                <a:latin typeface="+mj-lt"/>
              </a:rPr>
              <a:t>, </a:t>
            </a:r>
            <a:r>
              <a:rPr lang="ru-RU" sz="2400" dirty="0" err="1">
                <a:latin typeface="+mj-lt"/>
              </a:rPr>
              <a:t>кейде</a:t>
            </a:r>
            <a:r>
              <a:rPr lang="ru-RU" sz="2400" dirty="0">
                <a:latin typeface="+mj-lt"/>
              </a:rPr>
              <a:t> </a:t>
            </a:r>
            <a:r>
              <a:rPr lang="ru-RU" sz="2400" dirty="0" err="1">
                <a:latin typeface="+mj-lt"/>
              </a:rPr>
              <a:t>олардың</a:t>
            </a:r>
            <a:r>
              <a:rPr lang="ru-RU" sz="2400" dirty="0">
                <a:latin typeface="+mj-lt"/>
              </a:rPr>
              <a:t> </a:t>
            </a:r>
            <a:r>
              <a:rPr lang="ru-RU" sz="2400" dirty="0" err="1">
                <a:latin typeface="+mj-lt"/>
              </a:rPr>
              <a:t>көрінуін</a:t>
            </a:r>
            <a:r>
              <a:rPr lang="ru-RU" sz="2400" dirty="0">
                <a:latin typeface="+mj-lt"/>
              </a:rPr>
              <a:t> </a:t>
            </a:r>
            <a:r>
              <a:rPr lang="ru-RU" sz="2400" dirty="0" err="1">
                <a:latin typeface="+mj-lt"/>
              </a:rPr>
              <a:t>қабатты</a:t>
            </a:r>
            <a:r>
              <a:rPr lang="ru-RU" sz="2400" dirty="0">
                <a:latin typeface="+mj-lt"/>
              </a:rPr>
              <a:t> </a:t>
            </a:r>
            <a:r>
              <a:rPr lang="ru-RU" sz="2400" dirty="0" err="1">
                <a:latin typeface="+mj-lt"/>
              </a:rPr>
              <a:t>бояумен</a:t>
            </a:r>
            <a:r>
              <a:rPr lang="ru-RU" sz="2400" dirty="0">
                <a:latin typeface="+mj-lt"/>
              </a:rPr>
              <a:t> </a:t>
            </a:r>
            <a:r>
              <a:rPr lang="ru-RU" sz="2400" dirty="0" err="1">
                <a:latin typeface="+mj-lt"/>
              </a:rPr>
              <a:t>жақсарту</a:t>
            </a:r>
            <a:r>
              <a:rPr lang="ru-RU" sz="2400" dirty="0">
                <a:latin typeface="+mj-lt"/>
              </a:rPr>
              <a:t> </a:t>
            </a:r>
            <a:r>
              <a:rPr lang="ru-RU" sz="2400" dirty="0" err="1">
                <a:latin typeface="+mj-lt"/>
              </a:rPr>
              <a:t>үшін</a:t>
            </a:r>
            <a:r>
              <a:rPr lang="ru-RU" sz="2400" dirty="0">
                <a:latin typeface="+mj-lt"/>
              </a:rPr>
              <a:t>, </a:t>
            </a:r>
            <a:r>
              <a:rPr lang="ru-RU" sz="2400" dirty="0" err="1">
                <a:latin typeface="+mj-lt"/>
              </a:rPr>
              <a:t>кеңістіктегі</a:t>
            </a:r>
            <a:r>
              <a:rPr lang="ru-RU" sz="2400" dirty="0">
                <a:latin typeface="+mj-lt"/>
              </a:rPr>
              <a:t> </a:t>
            </a:r>
            <a:r>
              <a:rPr lang="ru-RU" sz="2400" dirty="0" err="1">
                <a:latin typeface="+mj-lt"/>
              </a:rPr>
              <a:t>үздіксіз</a:t>
            </a:r>
            <a:r>
              <a:rPr lang="ru-RU" sz="2400" dirty="0">
                <a:latin typeface="+mj-lt"/>
              </a:rPr>
              <a:t> </a:t>
            </a:r>
            <a:r>
              <a:rPr lang="ru-RU" sz="2400" dirty="0" err="1">
                <a:latin typeface="+mj-lt"/>
              </a:rPr>
              <a:t>және</a:t>
            </a:r>
            <a:r>
              <a:rPr lang="ru-RU" sz="2400" dirty="0">
                <a:latin typeface="+mj-lt"/>
              </a:rPr>
              <a:t> </a:t>
            </a:r>
            <a:r>
              <a:rPr lang="ru-RU" sz="2400" dirty="0" err="1">
                <a:latin typeface="+mj-lt"/>
              </a:rPr>
              <a:t>біртіндеп</a:t>
            </a:r>
            <a:r>
              <a:rPr lang="ru-RU" sz="2400" dirty="0">
                <a:latin typeface="+mj-lt"/>
              </a:rPr>
              <a:t> </a:t>
            </a:r>
            <a:r>
              <a:rPr lang="ru-RU" sz="2400" dirty="0" err="1">
                <a:latin typeface="+mj-lt"/>
              </a:rPr>
              <a:t>өзгеретін</a:t>
            </a:r>
            <a:r>
              <a:rPr lang="ru-RU" sz="2400" dirty="0">
                <a:latin typeface="+mj-lt"/>
              </a:rPr>
              <a:t> </a:t>
            </a:r>
            <a:r>
              <a:rPr lang="ru-RU" sz="2400" dirty="0" err="1">
                <a:latin typeface="+mj-lt"/>
              </a:rPr>
              <a:t>құбылыстардың</a:t>
            </a:r>
            <a:r>
              <a:rPr lang="ru-RU" sz="2400" dirty="0">
                <a:latin typeface="+mj-lt"/>
              </a:rPr>
              <a:t> </a:t>
            </a:r>
            <a:r>
              <a:rPr lang="ru-RU" sz="2400" dirty="0" err="1">
                <a:latin typeface="+mj-lt"/>
              </a:rPr>
              <a:t>сандық</a:t>
            </a:r>
            <a:r>
              <a:rPr lang="ru-RU" sz="2400" dirty="0">
                <a:latin typeface="+mj-lt"/>
              </a:rPr>
              <a:t> </a:t>
            </a:r>
            <a:r>
              <a:rPr lang="ru-RU" sz="2400" dirty="0" err="1">
                <a:latin typeface="+mj-lt"/>
              </a:rPr>
              <a:t>сипаттамаларын</a:t>
            </a:r>
            <a:r>
              <a:rPr lang="ru-RU" sz="2400" dirty="0">
                <a:latin typeface="+mj-lt"/>
              </a:rPr>
              <a:t> беру </a:t>
            </a:r>
            <a:r>
              <a:rPr lang="ru-RU" sz="2400" dirty="0" err="1">
                <a:latin typeface="+mj-lt"/>
              </a:rPr>
              <a:t>үшін</a:t>
            </a:r>
            <a:r>
              <a:rPr lang="ru-RU" sz="2400" dirty="0">
                <a:latin typeface="+mj-lt"/>
              </a:rPr>
              <a:t> </a:t>
            </a:r>
            <a:r>
              <a:rPr lang="ru-RU" sz="2400" dirty="0" err="1">
                <a:latin typeface="+mj-lt"/>
              </a:rPr>
              <a:t>қолданылады</a:t>
            </a:r>
            <a:r>
              <a:rPr lang="ru-RU" sz="2400" dirty="0">
                <a:latin typeface="+mj-lt"/>
              </a:rPr>
              <a:t> </a:t>
            </a:r>
            <a:r>
              <a:rPr lang="ru-RU" sz="2400" dirty="0" smtClean="0">
                <a:latin typeface="+mj-lt"/>
              </a:rPr>
              <a:t>(рельеф, </a:t>
            </a:r>
            <a:r>
              <a:rPr lang="ru-RU" sz="2400" dirty="0" err="1">
                <a:latin typeface="+mj-lt"/>
              </a:rPr>
              <a:t>жауын-шашын</a:t>
            </a:r>
            <a:r>
              <a:rPr lang="ru-RU" sz="2400" dirty="0">
                <a:latin typeface="+mj-lt"/>
              </a:rPr>
              <a:t>, </a:t>
            </a:r>
            <a:r>
              <a:rPr lang="ru-RU" sz="2400" dirty="0" err="1">
                <a:latin typeface="+mj-lt"/>
              </a:rPr>
              <a:t>ауа</a:t>
            </a:r>
            <a:r>
              <a:rPr lang="ru-RU" sz="2400" dirty="0">
                <a:latin typeface="+mj-lt"/>
              </a:rPr>
              <a:t> </a:t>
            </a:r>
            <a:r>
              <a:rPr lang="ru-RU" sz="2400" dirty="0" err="1">
                <a:latin typeface="+mj-lt"/>
              </a:rPr>
              <a:t>температурасы</a:t>
            </a:r>
            <a:r>
              <a:rPr lang="ru-RU" sz="2400" dirty="0">
                <a:latin typeface="+mj-lt"/>
              </a:rPr>
              <a:t> </a:t>
            </a:r>
            <a:r>
              <a:rPr lang="ru-RU" sz="2400" dirty="0" err="1">
                <a:latin typeface="+mj-lt"/>
              </a:rPr>
              <a:t>және</a:t>
            </a:r>
            <a:r>
              <a:rPr lang="ru-RU" sz="2400" dirty="0">
                <a:latin typeface="+mj-lt"/>
              </a:rPr>
              <a:t> </a:t>
            </a:r>
            <a:r>
              <a:rPr lang="ru-RU" sz="2400" dirty="0" err="1">
                <a:latin typeface="+mj-lt"/>
              </a:rPr>
              <a:t>т.б</a:t>
            </a:r>
            <a:r>
              <a:rPr lang="ru-RU" sz="2400" dirty="0">
                <a:latin typeface="+mj-lt"/>
              </a:rPr>
              <a:t>.), </a:t>
            </a:r>
            <a:r>
              <a:rPr lang="ru-RU" sz="2400" dirty="0" err="1">
                <a:latin typeface="+mj-lt"/>
              </a:rPr>
              <a:t>үздіксіз</a:t>
            </a:r>
            <a:r>
              <a:rPr lang="ru-RU" sz="2400" dirty="0">
                <a:latin typeface="+mj-lt"/>
              </a:rPr>
              <a:t> </a:t>
            </a:r>
            <a:r>
              <a:rPr lang="ru-RU" sz="2400" dirty="0" err="1" smtClean="0">
                <a:latin typeface="+mj-lt"/>
              </a:rPr>
              <a:t>физикалық</a:t>
            </a:r>
            <a:r>
              <a:rPr lang="ru-RU" sz="2400" dirty="0" smtClean="0">
                <a:latin typeface="+mj-lt"/>
              </a:rPr>
              <a:t> </a:t>
            </a:r>
            <a:r>
              <a:rPr lang="ru-RU" sz="2400" dirty="0" err="1">
                <a:latin typeface="+mj-lt"/>
              </a:rPr>
              <a:t>өрістер</a:t>
            </a:r>
            <a:r>
              <a:rPr lang="ru-RU" sz="2400" dirty="0">
                <a:latin typeface="+mj-lt"/>
              </a:rPr>
              <a:t> </a:t>
            </a:r>
            <a:r>
              <a:rPr lang="ru-RU" sz="2400" dirty="0" err="1">
                <a:latin typeface="+mj-lt"/>
              </a:rPr>
              <a:t>үшін</a:t>
            </a:r>
            <a:r>
              <a:rPr lang="ru-RU" sz="2400" dirty="0">
                <a:latin typeface="+mj-lt"/>
              </a:rPr>
              <a:t> </a:t>
            </a:r>
            <a:r>
              <a:rPr lang="ru-RU" sz="2400" dirty="0" err="1">
                <a:latin typeface="+mj-lt"/>
              </a:rPr>
              <a:t>ең</a:t>
            </a:r>
            <a:r>
              <a:rPr lang="ru-RU" sz="2400" dirty="0">
                <a:latin typeface="+mj-lt"/>
              </a:rPr>
              <a:t> </a:t>
            </a:r>
            <a:r>
              <a:rPr lang="ru-RU" sz="2400" dirty="0" err="1">
                <a:latin typeface="+mj-lt"/>
              </a:rPr>
              <a:t>маңызды</a:t>
            </a:r>
            <a:r>
              <a:rPr lang="ru-RU" sz="2400" dirty="0">
                <a:latin typeface="+mj-lt"/>
              </a:rPr>
              <a:t> </a:t>
            </a:r>
            <a:r>
              <a:rPr lang="ru-RU" sz="2400" dirty="0" err="1">
                <a:latin typeface="+mj-lt"/>
              </a:rPr>
              <a:t>болып</a:t>
            </a:r>
            <a:r>
              <a:rPr lang="ru-RU" sz="2400" dirty="0">
                <a:latin typeface="+mj-lt"/>
              </a:rPr>
              <a:t> </a:t>
            </a:r>
            <a:r>
              <a:rPr lang="ru-RU" sz="2400" dirty="0" err="1">
                <a:latin typeface="+mj-lt"/>
              </a:rPr>
              <a:t>табылады</a:t>
            </a:r>
            <a:r>
              <a:rPr lang="ru-RU" sz="2400" dirty="0" smtClean="0">
                <a:latin typeface="+mj-lt"/>
              </a:rPr>
              <a:t>.</a:t>
            </a:r>
          </a:p>
          <a:p>
            <a:pPr marL="0" indent="538163" algn="just">
              <a:buNone/>
            </a:pPr>
            <a:endParaRPr lang="ru-RU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951935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Анара\Desktop\2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1340768"/>
            <a:ext cx="4696053" cy="4696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2499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492664"/>
          </a:xfrm>
        </p:spPr>
        <p:txBody>
          <a:bodyPr>
            <a:noAutofit/>
          </a:bodyPr>
          <a:lstStyle/>
          <a:p>
            <a:pPr algn="ctr"/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Сапалы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фон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әдісі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538163" algn="just">
              <a:buNone/>
            </a:pPr>
            <a:r>
              <a:rPr lang="ru-RU" sz="2400" dirty="0" err="1"/>
              <a:t>Сапалы</a:t>
            </a:r>
            <a:r>
              <a:rPr lang="ru-RU" sz="2400" dirty="0"/>
              <a:t> </a:t>
            </a:r>
            <a:r>
              <a:rPr lang="ru-RU" sz="2400" dirty="0" smtClean="0"/>
              <a:t>фон </a:t>
            </a:r>
            <a:r>
              <a:rPr lang="ru-RU" sz="2400" dirty="0" err="1"/>
              <a:t>әдісі</a:t>
            </a:r>
            <a:r>
              <a:rPr lang="ru-RU" sz="2400" dirty="0"/>
              <a:t> </a:t>
            </a:r>
            <a:r>
              <a:rPr lang="ru-RU" sz="2400" dirty="0" err="1" smtClean="0"/>
              <a:t>жер</a:t>
            </a:r>
            <a:r>
              <a:rPr lang="ru-RU" sz="2400" dirty="0" smtClean="0"/>
              <a:t> </a:t>
            </a:r>
            <a:r>
              <a:rPr lang="ru-RU" sz="2400" dirty="0" err="1"/>
              <a:t>бетінде</a:t>
            </a:r>
            <a:r>
              <a:rPr lang="ru-RU" sz="2400" dirty="0"/>
              <a:t> </a:t>
            </a:r>
            <a:r>
              <a:rPr lang="ru-RU" sz="2400" dirty="0" err="1"/>
              <a:t>үздіксіз</a:t>
            </a:r>
            <a:r>
              <a:rPr lang="ru-RU" sz="2400" dirty="0"/>
              <a:t> </a:t>
            </a:r>
            <a:r>
              <a:rPr lang="ru-RU" sz="2400" dirty="0" err="1"/>
              <a:t>таралудың</a:t>
            </a:r>
            <a:r>
              <a:rPr lang="ru-RU" sz="2400" dirty="0"/>
              <a:t> </a:t>
            </a:r>
            <a:r>
              <a:rPr lang="ru-RU" sz="2400" dirty="0" err="1"/>
              <a:t>сапалы</a:t>
            </a:r>
            <a:r>
              <a:rPr lang="ru-RU" sz="2400" dirty="0"/>
              <a:t> </a:t>
            </a:r>
            <a:r>
              <a:rPr lang="ru-RU" sz="2400" dirty="0" err="1"/>
              <a:t>құбылыстарын</a:t>
            </a:r>
            <a:r>
              <a:rPr lang="ru-RU" sz="2400" dirty="0"/>
              <a:t> </a:t>
            </a:r>
            <a:r>
              <a:rPr lang="ru-RU" sz="2400" dirty="0" err="1"/>
              <a:t>көрсету</a:t>
            </a:r>
            <a:r>
              <a:rPr lang="ru-RU" sz="2400" dirty="0"/>
              <a:t> </a:t>
            </a:r>
            <a:r>
              <a:rPr lang="ru-RU" sz="2400" dirty="0" err="1"/>
              <a:t>үшін</a:t>
            </a:r>
            <a:r>
              <a:rPr lang="ru-RU" sz="2400" dirty="0"/>
              <a:t> </a:t>
            </a:r>
            <a:r>
              <a:rPr lang="ru-RU" sz="2400" dirty="0" err="1"/>
              <a:t>қолданылады</a:t>
            </a:r>
            <a:r>
              <a:rPr lang="ru-RU" sz="2400" dirty="0"/>
              <a:t>. </a:t>
            </a:r>
            <a:r>
              <a:rPr lang="ru-RU" sz="2400" dirty="0" err="1"/>
              <a:t>Бұл</a:t>
            </a:r>
            <a:r>
              <a:rPr lang="ru-RU" sz="2400" dirty="0"/>
              <a:t> </a:t>
            </a:r>
            <a:r>
              <a:rPr lang="ru-RU" sz="2400" dirty="0" err="1"/>
              <a:t>жағдайда</a:t>
            </a:r>
            <a:r>
              <a:rPr lang="ru-RU" sz="2400" dirty="0"/>
              <a:t> </a:t>
            </a:r>
            <a:r>
              <a:rPr lang="ru-RU" sz="2400" dirty="0" err="1"/>
              <a:t>аумақ</a:t>
            </a:r>
            <a:r>
              <a:rPr lang="ru-RU" sz="2400" dirty="0"/>
              <a:t> </a:t>
            </a:r>
            <a:r>
              <a:rPr lang="ru-RU" sz="2400" dirty="0" err="1"/>
              <a:t>әр</a:t>
            </a:r>
            <a:r>
              <a:rPr lang="ru-RU" sz="2400" dirty="0"/>
              <a:t> </a:t>
            </a:r>
            <a:r>
              <a:rPr lang="ru-RU" sz="2400" dirty="0" err="1"/>
              <a:t>түрлі</a:t>
            </a:r>
            <a:r>
              <a:rPr lang="ru-RU" sz="2400" dirty="0"/>
              <a:t> </a:t>
            </a:r>
            <a:r>
              <a:rPr lang="ru-RU" sz="2400" dirty="0" err="1"/>
              <a:t>түстермен</a:t>
            </a:r>
            <a:r>
              <a:rPr lang="ru-RU" sz="2400" dirty="0"/>
              <a:t> </a:t>
            </a:r>
            <a:r>
              <a:rPr lang="ru-RU" sz="2400" dirty="0" err="1" smtClean="0"/>
              <a:t>боялады</a:t>
            </a:r>
            <a:r>
              <a:rPr lang="ru-RU" sz="2400" dirty="0" smtClean="0"/>
              <a:t>, </a:t>
            </a:r>
            <a:r>
              <a:rPr lang="ru-RU" sz="2400" dirty="0" err="1"/>
              <a:t>картаға</a:t>
            </a:r>
            <a:r>
              <a:rPr lang="ru-RU" sz="2400" dirty="0"/>
              <a:t> </a:t>
            </a:r>
            <a:r>
              <a:rPr lang="ru-RU" sz="2400" dirty="0" err="1"/>
              <a:t>түсетін</a:t>
            </a:r>
            <a:r>
              <a:rPr lang="ru-RU" sz="2400" dirty="0"/>
              <a:t> </a:t>
            </a:r>
            <a:r>
              <a:rPr lang="ru-RU" sz="2400" dirty="0" err="1"/>
              <a:t>құбылыстың</a:t>
            </a:r>
            <a:r>
              <a:rPr lang="ru-RU" sz="2400" dirty="0"/>
              <a:t> </a:t>
            </a:r>
            <a:r>
              <a:rPr lang="ru-RU" sz="2400" dirty="0" err="1"/>
              <a:t>жіктелуіне</a:t>
            </a:r>
            <a:r>
              <a:rPr lang="ru-RU" sz="2400" dirty="0"/>
              <a:t> </a:t>
            </a:r>
            <a:r>
              <a:rPr lang="ru-RU" sz="2400" dirty="0" err="1"/>
              <a:t>сәйкес</a:t>
            </a:r>
            <a:r>
              <a:rPr lang="ru-RU" sz="2400" dirty="0"/>
              <a:t> </a:t>
            </a:r>
            <a:r>
              <a:rPr lang="ru-RU" sz="2400" dirty="0" err="1"/>
              <a:t>сапалық</a:t>
            </a:r>
            <a:r>
              <a:rPr lang="ru-RU" sz="2400" dirty="0"/>
              <a:t> </a:t>
            </a:r>
            <a:r>
              <a:rPr lang="ru-RU" sz="2400" dirty="0" err="1"/>
              <a:t>жағынан</a:t>
            </a:r>
            <a:r>
              <a:rPr lang="ru-RU" sz="2400" dirty="0"/>
              <a:t> </a:t>
            </a:r>
            <a:r>
              <a:rPr lang="ru-RU" sz="2400" dirty="0" err="1"/>
              <a:t>біртекті</a:t>
            </a:r>
            <a:r>
              <a:rPr lang="ru-RU" sz="2400" dirty="0"/>
              <a:t> </a:t>
            </a:r>
            <a:r>
              <a:rPr lang="ru-RU" sz="2400" dirty="0" err="1"/>
              <a:t>жеке</a:t>
            </a:r>
            <a:r>
              <a:rPr lang="ru-RU" sz="2400" dirty="0"/>
              <a:t> </a:t>
            </a:r>
            <a:r>
              <a:rPr lang="ru-RU" sz="2400" dirty="0" err="1"/>
              <a:t>учаскелерге</a:t>
            </a:r>
            <a:r>
              <a:rPr lang="ru-RU" sz="2400" dirty="0"/>
              <a:t> </a:t>
            </a:r>
            <a:r>
              <a:rPr lang="ru-RU" sz="2400" dirty="0" err="1"/>
              <a:t>бөлінуі</a:t>
            </a:r>
            <a:r>
              <a:rPr lang="ru-RU" sz="2400" dirty="0"/>
              <a:t> </a:t>
            </a:r>
            <a:r>
              <a:rPr lang="ru-RU" sz="2400" dirty="0" err="1"/>
              <a:t>керек</a:t>
            </a:r>
            <a:r>
              <a:rPr lang="ru-RU" sz="2400" dirty="0"/>
              <a:t>. </a:t>
            </a:r>
            <a:r>
              <a:rPr lang="ru-RU" sz="2400" dirty="0" err="1"/>
              <a:t>Бөлімшелерді</a:t>
            </a:r>
            <a:r>
              <a:rPr lang="ru-RU" sz="2400" dirty="0"/>
              <a:t> </a:t>
            </a:r>
            <a:r>
              <a:rPr lang="ru-RU" sz="2400" dirty="0" err="1"/>
              <a:t>сәйкестендірудің</a:t>
            </a:r>
            <a:r>
              <a:rPr lang="ru-RU" sz="2400" dirty="0"/>
              <a:t> </a:t>
            </a:r>
            <a:r>
              <a:rPr lang="ru-RU" sz="2400" dirty="0" err="1"/>
              <a:t>ыңғайлылығы</a:t>
            </a:r>
            <a:r>
              <a:rPr lang="ru-RU" sz="2400" dirty="0"/>
              <a:t> </a:t>
            </a:r>
            <a:r>
              <a:rPr lang="ru-RU" sz="2400" dirty="0" err="1"/>
              <a:t>үшін</a:t>
            </a:r>
            <a:r>
              <a:rPr lang="ru-RU" sz="2400" dirty="0"/>
              <a:t> (</a:t>
            </a:r>
            <a:r>
              <a:rPr lang="ru-RU" sz="2400" dirty="0" err="1"/>
              <a:t>мысалы</a:t>
            </a:r>
            <a:r>
              <a:rPr lang="ru-RU" sz="2400" dirty="0"/>
              <a:t>, </a:t>
            </a:r>
            <a:r>
              <a:rPr lang="ru-RU" sz="2400" dirty="0" err="1"/>
              <a:t>жыныстардың</a:t>
            </a:r>
            <a:r>
              <a:rPr lang="ru-RU" sz="2400" dirty="0"/>
              <a:t> </a:t>
            </a:r>
            <a:r>
              <a:rPr lang="ru-RU" sz="2400" dirty="0" err="1"/>
              <a:t>геологиялық</a:t>
            </a:r>
            <a:r>
              <a:rPr lang="ru-RU" sz="2400" dirty="0"/>
              <a:t> </a:t>
            </a:r>
            <a:r>
              <a:rPr lang="ru-RU" sz="2400" dirty="0" err="1"/>
              <a:t>жасы</a:t>
            </a:r>
            <a:r>
              <a:rPr lang="ru-RU" sz="2400" dirty="0"/>
              <a:t>) </a:t>
            </a:r>
            <a:r>
              <a:rPr lang="ru-RU" sz="2400" dirty="0" err="1"/>
              <a:t>сапалы</a:t>
            </a:r>
            <a:r>
              <a:rPr lang="ru-RU" sz="2400" dirty="0"/>
              <a:t> фон </a:t>
            </a:r>
            <a:r>
              <a:rPr lang="ru-RU" sz="2400" dirty="0" err="1"/>
              <a:t>әріптік</a:t>
            </a:r>
            <a:r>
              <a:rPr lang="ru-RU" sz="2400" dirty="0"/>
              <a:t> </a:t>
            </a:r>
            <a:r>
              <a:rPr lang="ru-RU" sz="2400" dirty="0" err="1"/>
              <a:t>немесе</a:t>
            </a:r>
            <a:r>
              <a:rPr lang="ru-RU" sz="2400" dirty="0"/>
              <a:t> </a:t>
            </a:r>
            <a:r>
              <a:rPr lang="ru-RU" sz="2400" dirty="0" err="1"/>
              <a:t>сандық</a:t>
            </a:r>
            <a:r>
              <a:rPr lang="ru-RU" sz="2400" dirty="0"/>
              <a:t> </a:t>
            </a:r>
            <a:r>
              <a:rPr lang="ru-RU" sz="2400" dirty="0" err="1"/>
              <a:t>индекстермен</a:t>
            </a:r>
            <a:r>
              <a:rPr lang="ru-RU" sz="2400" dirty="0"/>
              <a:t> </a:t>
            </a:r>
            <a:r>
              <a:rPr lang="ru-RU" sz="2400" dirty="0" err="1"/>
              <a:t>бірге</a:t>
            </a:r>
            <a:r>
              <a:rPr lang="ru-RU" sz="2400" dirty="0"/>
              <a:t> </a:t>
            </a:r>
            <a:r>
              <a:rPr lang="ru-RU" sz="2400" dirty="0" err="1"/>
              <a:t>жүреді</a:t>
            </a:r>
            <a:r>
              <a:rPr lang="ru-RU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95602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Анара\Desktop\3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700808"/>
            <a:ext cx="5930001" cy="4523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6948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908720"/>
            <a:ext cx="8229600" cy="564672"/>
          </a:xfrm>
        </p:spPr>
        <p:txBody>
          <a:bodyPr>
            <a:noAutofit/>
          </a:bodyPr>
          <a:lstStyle/>
          <a:p>
            <a:pPr algn="ctr"/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Сандық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фон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әдісі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911824"/>
          </a:xfrm>
        </p:spPr>
        <p:txBody>
          <a:bodyPr/>
          <a:lstStyle/>
          <a:p>
            <a:pPr marL="0" indent="538163" algn="just">
              <a:buNone/>
            </a:pPr>
            <a:endParaRPr lang="ru-RU" dirty="0" smtClean="0"/>
          </a:p>
          <a:p>
            <a:pPr marL="0" indent="538163" algn="just">
              <a:buNone/>
            </a:pPr>
            <a:endParaRPr lang="ru-RU" dirty="0"/>
          </a:p>
          <a:p>
            <a:pPr marL="0" indent="538163" algn="just">
              <a:buNone/>
            </a:pPr>
            <a:r>
              <a:rPr lang="ru-RU" sz="2800" dirty="0" err="1" smtClean="0"/>
              <a:t>Сандық</a:t>
            </a:r>
            <a:r>
              <a:rPr lang="ru-RU" sz="2800" dirty="0" smtClean="0"/>
              <a:t> фон </a:t>
            </a:r>
            <a:r>
              <a:rPr lang="ru-RU" sz="2800" dirty="0" err="1"/>
              <a:t>әдісі</a:t>
            </a:r>
            <a:r>
              <a:rPr lang="ru-RU" sz="2800" dirty="0"/>
              <a:t> </a:t>
            </a:r>
            <a:r>
              <a:rPr lang="ru-RU" sz="2800" dirty="0" err="1"/>
              <a:t>аумақтарды</a:t>
            </a:r>
            <a:r>
              <a:rPr lang="ru-RU" sz="2800" dirty="0"/>
              <a:t> </a:t>
            </a:r>
            <a:r>
              <a:rPr lang="ru-RU" sz="2800" dirty="0" err="1"/>
              <a:t>белгілі</a:t>
            </a:r>
            <a:r>
              <a:rPr lang="ru-RU" sz="2800" dirty="0"/>
              <a:t> </a:t>
            </a:r>
            <a:r>
              <a:rPr lang="ru-RU" sz="2800" dirty="0" err="1"/>
              <a:t>бір</a:t>
            </a:r>
            <a:r>
              <a:rPr lang="ru-RU" sz="2800" dirty="0"/>
              <a:t> </a:t>
            </a:r>
            <a:r>
              <a:rPr lang="ru-RU" sz="2800" dirty="0" err="1"/>
              <a:t>сандық</a:t>
            </a:r>
            <a:r>
              <a:rPr lang="ru-RU" sz="2800" dirty="0"/>
              <a:t> </a:t>
            </a:r>
            <a:r>
              <a:rPr lang="ru-RU" sz="2800" dirty="0" err="1"/>
              <a:t>көрсеткіштер</a:t>
            </a:r>
            <a:r>
              <a:rPr lang="ru-RU" sz="2800" dirty="0"/>
              <a:t> </a:t>
            </a:r>
            <a:r>
              <a:rPr lang="ru-RU" sz="2800" dirty="0" err="1"/>
              <a:t>бойынша</a:t>
            </a:r>
            <a:r>
              <a:rPr lang="ru-RU" sz="2800" dirty="0"/>
              <a:t> </a:t>
            </a:r>
            <a:r>
              <a:rPr lang="ru-RU" sz="2800" dirty="0" err="1"/>
              <a:t>аудандастыру</a:t>
            </a:r>
            <a:r>
              <a:rPr lang="ru-RU" sz="2800" dirty="0"/>
              <a:t> </a:t>
            </a:r>
            <a:r>
              <a:rPr lang="ru-RU" sz="2800" dirty="0" err="1"/>
              <a:t>үшін</a:t>
            </a:r>
            <a:r>
              <a:rPr lang="ru-RU" sz="2800" dirty="0"/>
              <a:t> </a:t>
            </a:r>
            <a:r>
              <a:rPr lang="ru-RU" sz="2800" dirty="0" err="1"/>
              <a:t>қолданылады</a:t>
            </a:r>
            <a:r>
              <a:rPr lang="ru-RU" sz="2800" dirty="0"/>
              <a:t>, </a:t>
            </a:r>
            <a:r>
              <a:rPr lang="ru-RU" sz="2800" dirty="0" err="1"/>
              <a:t>мысалы</a:t>
            </a:r>
            <a:r>
              <a:rPr lang="ru-RU" sz="2800" dirty="0"/>
              <a:t>, </a:t>
            </a:r>
            <a:r>
              <a:rPr lang="ru-RU" sz="2800" dirty="0" smtClean="0"/>
              <a:t>су </a:t>
            </a:r>
            <a:r>
              <a:rPr lang="ru-RU" sz="2800" dirty="0" err="1" smtClean="0"/>
              <a:t>ағысы</a:t>
            </a:r>
            <a:r>
              <a:rPr lang="ru-RU" sz="2800" dirty="0" smtClean="0"/>
              <a:t> </a:t>
            </a:r>
            <a:r>
              <a:rPr lang="ru-RU" sz="2800" dirty="0"/>
              <a:t>модуль, </a:t>
            </a:r>
            <a:r>
              <a:rPr lang="ru-RU" sz="2800" dirty="0" err="1"/>
              <a:t>рельефтің</a:t>
            </a:r>
            <a:r>
              <a:rPr lang="ru-RU" sz="2800" dirty="0"/>
              <a:t> </a:t>
            </a:r>
            <a:r>
              <a:rPr lang="ru-RU" sz="2800" dirty="0" err="1"/>
              <a:t>бөліну</a:t>
            </a:r>
            <a:r>
              <a:rPr lang="ru-RU" sz="2800" dirty="0"/>
              <a:t> </a:t>
            </a:r>
            <a:r>
              <a:rPr lang="ru-RU" sz="2800" dirty="0" err="1"/>
              <a:t>тығыздығы</a:t>
            </a:r>
            <a:r>
              <a:rPr lang="ru-RU" sz="2800" dirty="0"/>
              <a:t> мен </a:t>
            </a:r>
            <a:r>
              <a:rPr lang="ru-RU" sz="2800" dirty="0" err="1"/>
              <a:t>тереңдігі</a:t>
            </a:r>
            <a:r>
              <a:rPr lang="ru-RU" sz="2800" dirty="0"/>
              <a:t> </a:t>
            </a:r>
            <a:r>
              <a:rPr lang="ru-RU" sz="2800" dirty="0" err="1"/>
              <a:t>және</a:t>
            </a:r>
            <a:r>
              <a:rPr lang="ru-RU" sz="2800" dirty="0"/>
              <a:t> </a:t>
            </a:r>
            <a:r>
              <a:rPr lang="ru-RU" sz="2800" dirty="0" err="1"/>
              <a:t>т.б</a:t>
            </a:r>
            <a:r>
              <a:rPr lang="ru-RU" sz="2800" dirty="0"/>
              <a:t>. </a:t>
            </a:r>
            <a:r>
              <a:rPr lang="ru-RU" sz="2800" dirty="0" err="1"/>
              <a:t>картадан</a:t>
            </a:r>
            <a:r>
              <a:rPr lang="ru-RU" sz="2800" dirty="0"/>
              <a:t> </a:t>
            </a:r>
            <a:r>
              <a:rPr lang="ru-RU" sz="2800" dirty="0" err="1"/>
              <a:t>салыстырмалы</a:t>
            </a:r>
            <a:r>
              <a:rPr lang="ru-RU" sz="2800" dirty="0"/>
              <a:t> </a:t>
            </a:r>
            <a:r>
              <a:rPr lang="ru-RU" sz="2800" dirty="0" err="1"/>
              <a:t>түрде</a:t>
            </a:r>
            <a:r>
              <a:rPr lang="ru-RU" sz="2800" dirty="0"/>
              <a:t> </a:t>
            </a:r>
            <a:r>
              <a:rPr lang="ru-RU" sz="2800" dirty="0" err="1"/>
              <a:t>біртекті</a:t>
            </a:r>
            <a:r>
              <a:rPr lang="ru-RU" sz="2800" dirty="0"/>
              <a:t> </a:t>
            </a:r>
            <a:r>
              <a:rPr lang="ru-RU" sz="2800" dirty="0" err="1" smtClean="0"/>
              <a:t>учаскелерді</a:t>
            </a:r>
            <a:r>
              <a:rPr lang="ru-RU" sz="2800" dirty="0" smtClean="0"/>
              <a:t> </a:t>
            </a:r>
            <a:r>
              <a:rPr lang="ru-RU" sz="2800" dirty="0" err="1" smtClean="0"/>
              <a:t>түсіру</a:t>
            </a:r>
            <a:r>
              <a:rPr lang="ru-RU" sz="2800" dirty="0" smtClean="0"/>
              <a:t> </a:t>
            </a:r>
            <a:r>
              <a:rPr lang="ru-RU" sz="2800" dirty="0" err="1"/>
              <a:t>үшін</a:t>
            </a:r>
            <a:r>
              <a:rPr lang="ru-RU" sz="2800" dirty="0"/>
              <a:t> </a:t>
            </a:r>
            <a:r>
              <a:rPr lang="ru-RU" sz="2800" dirty="0" err="1"/>
              <a:t>белгіленген</a:t>
            </a:r>
            <a:r>
              <a:rPr lang="ru-RU" sz="2800" dirty="0"/>
              <a:t> </a:t>
            </a:r>
            <a:r>
              <a:rPr lang="ru-RU" sz="2800" dirty="0" err="1"/>
              <a:t>шкалаға</a:t>
            </a:r>
            <a:r>
              <a:rPr lang="ru-RU" sz="2800" dirty="0"/>
              <a:t> </a:t>
            </a:r>
            <a:r>
              <a:rPr lang="ru-RU" sz="2800" dirty="0" err="1"/>
              <a:t>сәйкес</a:t>
            </a:r>
            <a:r>
              <a:rPr lang="ru-RU" sz="2800" dirty="0"/>
              <a:t> </a:t>
            </a:r>
            <a:r>
              <a:rPr lang="ru-RU" sz="2800" dirty="0" err="1"/>
              <a:t>бөлінеді</a:t>
            </a:r>
            <a:r>
              <a:rPr lang="ru-RU" sz="2800" dirty="0" smtClean="0"/>
              <a:t>.</a:t>
            </a:r>
          </a:p>
          <a:p>
            <a:pPr marL="0" indent="538163" algn="just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68001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908721"/>
            <a:ext cx="5328591" cy="5177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49309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49266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Локализацияланған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диаграммалар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әдісі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055840"/>
          </a:xfrm>
        </p:spPr>
        <p:txBody>
          <a:bodyPr>
            <a:normAutofit/>
          </a:bodyPr>
          <a:lstStyle/>
          <a:p>
            <a:pPr marL="0" indent="538163" algn="just">
              <a:buNone/>
            </a:pPr>
            <a:endParaRPr lang="ru-RU" sz="2400" dirty="0" smtClean="0"/>
          </a:p>
          <a:p>
            <a:pPr marL="0" indent="538163" algn="just">
              <a:buNone/>
            </a:pPr>
            <a:r>
              <a:rPr lang="ru-RU" sz="2400" dirty="0" err="1" smtClean="0"/>
              <a:t>Локализацияланған</a:t>
            </a:r>
            <a:r>
              <a:rPr lang="ru-RU" sz="2400" dirty="0" smtClean="0"/>
              <a:t> </a:t>
            </a:r>
            <a:r>
              <a:rPr lang="ru-RU" sz="2400" dirty="0" err="1"/>
              <a:t>диаграммалар</a:t>
            </a:r>
            <a:r>
              <a:rPr lang="ru-RU" sz="2400" dirty="0"/>
              <a:t> </a:t>
            </a:r>
            <a:r>
              <a:rPr lang="ru-RU" sz="2400" dirty="0" err="1"/>
              <a:t>әдісі</a:t>
            </a:r>
            <a:r>
              <a:rPr lang="ru-RU" sz="2400" dirty="0"/>
              <a:t> осы </a:t>
            </a:r>
            <a:r>
              <a:rPr lang="ru-RU" sz="2400" dirty="0" err="1"/>
              <a:t>құбылыстарды</a:t>
            </a:r>
            <a:r>
              <a:rPr lang="ru-RU" sz="2400" dirty="0"/>
              <a:t> </a:t>
            </a:r>
            <a:r>
              <a:rPr lang="ru-RU" sz="2400" dirty="0" err="1"/>
              <a:t>бақылау</a:t>
            </a:r>
            <a:r>
              <a:rPr lang="ru-RU" sz="2400" dirty="0"/>
              <a:t> (</a:t>
            </a:r>
            <a:r>
              <a:rPr lang="ru-RU" sz="2400" dirty="0" err="1"/>
              <a:t>өлшеу</a:t>
            </a:r>
            <a:r>
              <a:rPr lang="ru-RU" sz="2400" dirty="0"/>
              <a:t>) </a:t>
            </a:r>
            <a:r>
              <a:rPr lang="ru-RU" sz="2400" dirty="0" err="1"/>
              <a:t>пункттерінде</a:t>
            </a:r>
            <a:r>
              <a:rPr lang="ru-RU" sz="2400" dirty="0"/>
              <a:t> </a:t>
            </a:r>
            <a:r>
              <a:rPr lang="ru-RU" sz="2400" dirty="0" err="1"/>
              <a:t>орналастырылған</a:t>
            </a:r>
            <a:r>
              <a:rPr lang="ru-RU" sz="2400" dirty="0"/>
              <a:t> </a:t>
            </a:r>
            <a:r>
              <a:rPr lang="ru-RU" sz="2400" dirty="0" err="1"/>
              <a:t>өзгермелі</a:t>
            </a:r>
            <a:r>
              <a:rPr lang="ru-RU" sz="2400" dirty="0"/>
              <a:t>, </a:t>
            </a:r>
            <a:r>
              <a:rPr lang="ru-RU" sz="2400" dirty="0" err="1"/>
              <a:t>динамикалық</a:t>
            </a:r>
            <a:r>
              <a:rPr lang="ru-RU" sz="2400" dirty="0"/>
              <a:t> </a:t>
            </a:r>
            <a:r>
              <a:rPr lang="ru-RU" sz="2400" dirty="0" err="1"/>
              <a:t>көрсеткіштерді</a:t>
            </a:r>
            <a:r>
              <a:rPr lang="ru-RU" sz="2400" dirty="0"/>
              <a:t> </a:t>
            </a:r>
            <a:r>
              <a:rPr lang="ru-RU" sz="2400" dirty="0" err="1"/>
              <a:t>бейнелеуге</a:t>
            </a:r>
            <a:r>
              <a:rPr lang="ru-RU" sz="2400" dirty="0"/>
              <a:t> </a:t>
            </a:r>
            <a:r>
              <a:rPr lang="ru-RU" sz="2400" dirty="0" err="1"/>
              <a:t>мүмкіндік</a:t>
            </a:r>
            <a:r>
              <a:rPr lang="ru-RU" sz="2400" dirty="0"/>
              <a:t> </a:t>
            </a:r>
            <a:r>
              <a:rPr lang="ru-RU" sz="2400" dirty="0" err="1"/>
              <a:t>береді</a:t>
            </a:r>
            <a:r>
              <a:rPr lang="ru-RU" sz="2400" dirty="0"/>
              <a:t>, </a:t>
            </a:r>
            <a:r>
              <a:rPr lang="ru-RU" sz="2400" dirty="0" err="1"/>
              <a:t>мысалы</a:t>
            </a:r>
            <a:r>
              <a:rPr lang="ru-RU" sz="2400" dirty="0"/>
              <a:t>, </a:t>
            </a:r>
            <a:r>
              <a:rPr lang="ru-RU" sz="2400" dirty="0" err="1"/>
              <a:t>метеостанциялар</a:t>
            </a:r>
            <a:r>
              <a:rPr lang="ru-RU" sz="2400" dirty="0"/>
              <a:t> </a:t>
            </a:r>
            <a:r>
              <a:rPr lang="ru-RU" sz="2400" dirty="0" err="1"/>
              <a:t>бойынша</a:t>
            </a:r>
            <a:r>
              <a:rPr lang="ru-RU" sz="2400" dirty="0"/>
              <a:t> </a:t>
            </a:r>
            <a:r>
              <a:rPr lang="ru-RU" sz="2400" dirty="0" err="1"/>
              <a:t>локализацияланған</a:t>
            </a:r>
            <a:r>
              <a:rPr lang="ru-RU" sz="2400" dirty="0"/>
              <a:t> </a:t>
            </a:r>
            <a:r>
              <a:rPr lang="ru-RU" sz="2400" dirty="0" err="1"/>
              <a:t>айлық</a:t>
            </a:r>
            <a:r>
              <a:rPr lang="ru-RU" sz="2400" dirty="0"/>
              <a:t> </a:t>
            </a:r>
            <a:r>
              <a:rPr lang="ru-RU" sz="2400" dirty="0" err="1"/>
              <a:t>температураның</a:t>
            </a:r>
            <a:r>
              <a:rPr lang="ru-RU" sz="2400" dirty="0"/>
              <a:t>, </a:t>
            </a:r>
            <a:r>
              <a:rPr lang="ru-RU" sz="2400" dirty="0" err="1"/>
              <a:t>жауын-шашынның</a:t>
            </a:r>
            <a:r>
              <a:rPr lang="ru-RU" sz="2400" dirty="0"/>
              <a:t>, </a:t>
            </a:r>
            <a:r>
              <a:rPr lang="ru-RU" sz="2400" dirty="0" err="1"/>
              <a:t>желдің</a:t>
            </a:r>
            <a:r>
              <a:rPr lang="ru-RU" sz="2400" dirty="0"/>
              <a:t> </a:t>
            </a:r>
            <a:r>
              <a:rPr lang="ru-RU" sz="2400" dirty="0" err="1"/>
              <a:t>өзгеру</a:t>
            </a:r>
            <a:r>
              <a:rPr lang="ru-RU" sz="2400" dirty="0"/>
              <a:t> </a:t>
            </a:r>
            <a:r>
              <a:rPr lang="ru-RU" sz="2400" dirty="0" err="1"/>
              <a:t>кестелері</a:t>
            </a:r>
            <a:r>
              <a:rPr lang="ru-RU" sz="2400" dirty="0"/>
              <a:t>, </a:t>
            </a:r>
            <a:r>
              <a:rPr lang="ru-RU" sz="2400" dirty="0" err="1"/>
              <a:t>гидробекеттермен</a:t>
            </a:r>
            <a:r>
              <a:rPr lang="ru-RU" sz="2400" dirty="0"/>
              <a:t> </a:t>
            </a:r>
            <a:r>
              <a:rPr lang="ru-RU" sz="2400" dirty="0" err="1"/>
              <a:t>шектелген</a:t>
            </a:r>
            <a:r>
              <a:rPr lang="ru-RU" sz="2400" dirty="0"/>
              <a:t> </a:t>
            </a:r>
            <a:r>
              <a:rPr lang="ru-RU" sz="2400" dirty="0" err="1"/>
              <a:t>өзен</a:t>
            </a:r>
            <a:r>
              <a:rPr lang="ru-RU" sz="2400" dirty="0"/>
              <a:t> </a:t>
            </a:r>
            <a:r>
              <a:rPr lang="ru-RU" sz="2400" dirty="0" err="1"/>
              <a:t>суларының</a:t>
            </a:r>
            <a:r>
              <a:rPr lang="ru-RU" sz="2400" dirty="0"/>
              <a:t> </a:t>
            </a:r>
            <a:r>
              <a:rPr lang="ru-RU" sz="2400" dirty="0" err="1"/>
              <a:t>ластану</a:t>
            </a:r>
            <a:r>
              <a:rPr lang="ru-RU" sz="2400" dirty="0"/>
              <a:t> </a:t>
            </a:r>
            <a:r>
              <a:rPr lang="ru-RU" sz="2400" dirty="0" err="1"/>
              <a:t>диаграммалары</a:t>
            </a:r>
            <a:r>
              <a:rPr lang="ru-RU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57947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Анара\Desktop\4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1340768"/>
            <a:ext cx="4824681" cy="4799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2233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80696"/>
          </a:xfrm>
        </p:spPr>
        <p:txBody>
          <a:bodyPr>
            <a:normAutofit/>
          </a:bodyPr>
          <a:lstStyle/>
          <a:p>
            <a:pPr algn="ctr"/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Нүктелік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әдіс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538163" algn="just">
              <a:buNone/>
            </a:pPr>
            <a:r>
              <a:rPr lang="ru-RU" sz="2400" dirty="0" err="1"/>
              <a:t>Нүктелік</a:t>
            </a:r>
            <a:r>
              <a:rPr lang="ru-RU" sz="2400" dirty="0"/>
              <a:t> </a:t>
            </a:r>
            <a:r>
              <a:rPr lang="ru-RU" sz="2400" dirty="0" err="1"/>
              <a:t>әдіс</a:t>
            </a:r>
            <a:r>
              <a:rPr lang="ru-RU" sz="2400" dirty="0"/>
              <a:t> </a:t>
            </a:r>
            <a:r>
              <a:rPr lang="ru-RU" sz="2400" dirty="0" err="1"/>
              <a:t>жаппай</a:t>
            </a:r>
            <a:r>
              <a:rPr lang="ru-RU" sz="2400" dirty="0"/>
              <a:t>, </a:t>
            </a:r>
            <a:r>
              <a:rPr lang="ru-RU" sz="2400" dirty="0" err="1"/>
              <a:t>бірақ</a:t>
            </a:r>
            <a:r>
              <a:rPr lang="ru-RU" sz="2400" dirty="0"/>
              <a:t> </a:t>
            </a:r>
            <a:r>
              <a:rPr lang="ru-RU" sz="2400" dirty="0" err="1"/>
              <a:t>үздіксіз</a:t>
            </a:r>
            <a:r>
              <a:rPr lang="ru-RU" sz="2400" dirty="0"/>
              <a:t> </a:t>
            </a:r>
            <a:r>
              <a:rPr lang="ru-RU" sz="2400" dirty="0" err="1"/>
              <a:t>таралу</a:t>
            </a:r>
            <a:r>
              <a:rPr lang="ru-RU" sz="2400" dirty="0"/>
              <a:t> </a:t>
            </a:r>
            <a:r>
              <a:rPr lang="ru-RU" sz="2400" dirty="0" err="1"/>
              <a:t>құбылыстарын</a:t>
            </a:r>
            <a:r>
              <a:rPr lang="ru-RU" sz="2400" dirty="0"/>
              <a:t> </a:t>
            </a:r>
            <a:r>
              <a:rPr lang="ru-RU" sz="2400" dirty="0" err="1"/>
              <a:t>көрсетеді</a:t>
            </a:r>
            <a:r>
              <a:rPr lang="ru-RU" sz="2400" dirty="0"/>
              <a:t>, </a:t>
            </a:r>
            <a:r>
              <a:rPr lang="ru-RU" sz="2400" dirty="0" err="1"/>
              <a:t>мысалы</a:t>
            </a:r>
            <a:r>
              <a:rPr lang="ru-RU" sz="2400" dirty="0"/>
              <a:t>, мал </a:t>
            </a:r>
            <a:r>
              <a:rPr lang="ru-RU" sz="2400" dirty="0" err="1"/>
              <a:t>шаруашылығы</a:t>
            </a:r>
            <a:r>
              <a:rPr lang="ru-RU" sz="2400" dirty="0"/>
              <a:t>. </a:t>
            </a:r>
            <a:r>
              <a:rPr lang="ru-RU" sz="2400" dirty="0" err="1"/>
              <a:t>Әр</a:t>
            </a:r>
            <a:r>
              <a:rPr lang="ru-RU" sz="2400" dirty="0"/>
              <a:t> </a:t>
            </a:r>
            <a:r>
              <a:rPr lang="ru-RU" sz="2400" dirty="0" err="1"/>
              <a:t>нүктеге</a:t>
            </a:r>
            <a:r>
              <a:rPr lang="ru-RU" sz="2400" dirty="0"/>
              <a:t> </a:t>
            </a:r>
            <a:r>
              <a:rPr lang="ru-RU" sz="2400" dirty="0" err="1"/>
              <a:t>белгілі</a:t>
            </a:r>
            <a:r>
              <a:rPr lang="ru-RU" sz="2400" dirty="0"/>
              <a:t> </a:t>
            </a:r>
            <a:r>
              <a:rPr lang="ru-RU" sz="2400" dirty="0" err="1"/>
              <a:t>бір</a:t>
            </a:r>
            <a:r>
              <a:rPr lang="ru-RU" sz="2400" dirty="0"/>
              <a:t> </a:t>
            </a:r>
            <a:r>
              <a:rPr lang="ru-RU" sz="2400" dirty="0" err="1"/>
              <a:t>салмақ</a:t>
            </a:r>
            <a:r>
              <a:rPr lang="ru-RU" sz="2400" dirty="0"/>
              <a:t> </a:t>
            </a:r>
            <a:r>
              <a:rPr lang="ru-RU" sz="2400" dirty="0" err="1"/>
              <a:t>беріледі</a:t>
            </a:r>
            <a:r>
              <a:rPr lang="ru-RU" sz="2400" dirty="0"/>
              <a:t> (</a:t>
            </a:r>
            <a:r>
              <a:rPr lang="ru-RU" sz="2400" dirty="0" err="1"/>
              <a:t>мысалы</a:t>
            </a:r>
            <a:r>
              <a:rPr lang="ru-RU" sz="2400" dirty="0"/>
              <a:t>, </a:t>
            </a:r>
            <a:r>
              <a:rPr lang="ru-RU" sz="2400" dirty="0" err="1"/>
              <a:t>бір</a:t>
            </a:r>
            <a:r>
              <a:rPr lang="ru-RU" sz="2400" dirty="0"/>
              <a:t> </a:t>
            </a:r>
            <a:r>
              <a:rPr lang="ru-RU" sz="2400" dirty="0" err="1"/>
              <a:t>нүкте</a:t>
            </a:r>
            <a:r>
              <a:rPr lang="ru-RU" sz="2400" dirty="0"/>
              <a:t> – 100 га </a:t>
            </a:r>
            <a:r>
              <a:rPr lang="ru-RU" sz="2400" dirty="0" err="1"/>
              <a:t>дақыл</a:t>
            </a:r>
            <a:r>
              <a:rPr lang="ru-RU" sz="2400" dirty="0"/>
              <a:t> </a:t>
            </a:r>
            <a:r>
              <a:rPr lang="ru-RU" sz="2400" dirty="0" err="1"/>
              <a:t>немесе</a:t>
            </a:r>
            <a:r>
              <a:rPr lang="ru-RU" sz="2400" dirty="0"/>
              <a:t> 500 бас </a:t>
            </a:r>
            <a:r>
              <a:rPr lang="ru-RU" sz="2400" dirty="0" err="1"/>
              <a:t>ірі</a:t>
            </a:r>
            <a:r>
              <a:rPr lang="ru-RU" sz="2400" dirty="0"/>
              <a:t> </a:t>
            </a:r>
            <a:r>
              <a:rPr lang="ru-RU" sz="2400" dirty="0" err="1"/>
              <a:t>қара</a:t>
            </a:r>
            <a:r>
              <a:rPr lang="ru-RU" sz="2400" dirty="0"/>
              <a:t>). </a:t>
            </a:r>
            <a:r>
              <a:rPr lang="ru-RU" sz="2400" dirty="0" err="1"/>
              <a:t>Нәтижесінде</a:t>
            </a:r>
            <a:r>
              <a:rPr lang="ru-RU" sz="2400" dirty="0"/>
              <a:t> </a:t>
            </a:r>
            <a:r>
              <a:rPr lang="ru-RU" sz="2400" dirty="0" err="1"/>
              <a:t>картаға</a:t>
            </a:r>
            <a:r>
              <a:rPr lang="ru-RU" sz="2400" dirty="0"/>
              <a:t> </a:t>
            </a:r>
            <a:r>
              <a:rPr lang="ru-RU" sz="2400" dirty="0" err="1"/>
              <a:t>бірдей</a:t>
            </a:r>
            <a:r>
              <a:rPr lang="ru-RU" sz="2400" dirty="0"/>
              <a:t> </a:t>
            </a:r>
            <a:r>
              <a:rPr lang="ru-RU" sz="2400" dirty="0" err="1"/>
              <a:t>мөлшердегі</a:t>
            </a:r>
            <a:r>
              <a:rPr lang="ru-RU" sz="2400" dirty="0"/>
              <a:t> </a:t>
            </a:r>
            <a:r>
              <a:rPr lang="ru-RU" sz="2400" dirty="0" err="1"/>
              <a:t>және</a:t>
            </a:r>
            <a:r>
              <a:rPr lang="ru-RU" sz="2400" dirty="0"/>
              <a:t> </a:t>
            </a:r>
            <a:r>
              <a:rPr lang="ru-RU" sz="2400" dirty="0" err="1"/>
              <a:t>бірдей</a:t>
            </a:r>
            <a:r>
              <a:rPr lang="ru-RU" sz="2400" dirty="0"/>
              <a:t> </a:t>
            </a:r>
            <a:r>
              <a:rPr lang="ru-RU" sz="2400" dirty="0" err="1"/>
              <a:t>мәндегі</a:t>
            </a:r>
            <a:r>
              <a:rPr lang="ru-RU" sz="2400" dirty="0"/>
              <a:t> </a:t>
            </a:r>
            <a:r>
              <a:rPr lang="ru-RU" sz="2400" dirty="0" err="1"/>
              <a:t>нүктелердің</a:t>
            </a:r>
            <a:r>
              <a:rPr lang="ru-RU" sz="2400" dirty="0"/>
              <a:t> </a:t>
            </a:r>
            <a:r>
              <a:rPr lang="ru-RU" sz="2400" dirty="0" err="1"/>
              <a:t>белгілі</a:t>
            </a:r>
            <a:r>
              <a:rPr lang="ru-RU" sz="2400" dirty="0"/>
              <a:t> </a:t>
            </a:r>
            <a:r>
              <a:rPr lang="ru-RU" sz="2400" dirty="0" err="1"/>
              <a:t>бір</a:t>
            </a:r>
            <a:r>
              <a:rPr lang="ru-RU" sz="2400" dirty="0"/>
              <a:t> саны </a:t>
            </a:r>
            <a:r>
              <a:rPr lang="ru-RU" sz="2400" dirty="0" err="1"/>
              <a:t>қолданылады</a:t>
            </a:r>
            <a:r>
              <a:rPr lang="ru-RU" sz="2400" dirty="0"/>
              <a:t>, </a:t>
            </a:r>
            <a:r>
              <a:rPr lang="ru-RU" sz="2400" dirty="0" err="1"/>
              <a:t>олардың</a:t>
            </a:r>
            <a:r>
              <a:rPr lang="ru-RU" sz="2400" dirty="0"/>
              <a:t> </a:t>
            </a:r>
            <a:r>
              <a:rPr lang="ru-RU" sz="2400" dirty="0" err="1"/>
              <a:t>топталуы</a:t>
            </a:r>
            <a:r>
              <a:rPr lang="ru-RU" sz="2400" dirty="0"/>
              <a:t> (</a:t>
            </a:r>
            <a:r>
              <a:rPr lang="ru-RU" sz="2400" dirty="0" err="1"/>
              <a:t>тығыздығы</a:t>
            </a:r>
            <a:r>
              <a:rPr lang="ru-RU" sz="2400" dirty="0"/>
              <a:t>) </a:t>
            </a:r>
            <a:r>
              <a:rPr lang="ru-RU" sz="2400" dirty="0" err="1"/>
              <a:t>құбылыстың</a:t>
            </a:r>
            <a:r>
              <a:rPr lang="ru-RU" sz="2400" dirty="0"/>
              <a:t> </a:t>
            </a:r>
            <a:r>
              <a:rPr lang="ru-RU" sz="2400" dirty="0" err="1"/>
              <a:t>орналасуының</a:t>
            </a:r>
            <a:r>
              <a:rPr lang="ru-RU" sz="2400" dirty="0"/>
              <a:t> </a:t>
            </a:r>
            <a:r>
              <a:rPr lang="ru-RU" sz="2400" dirty="0" err="1"/>
              <a:t>айқын</a:t>
            </a:r>
            <a:r>
              <a:rPr lang="ru-RU" sz="2400" dirty="0"/>
              <a:t> </a:t>
            </a:r>
            <a:r>
              <a:rPr lang="ru-RU" sz="2400" dirty="0" err="1"/>
              <a:t>көрінісін</a:t>
            </a:r>
            <a:r>
              <a:rPr lang="ru-RU" sz="2400" dirty="0"/>
              <a:t> </a:t>
            </a:r>
            <a:r>
              <a:rPr lang="ru-RU" sz="2400" dirty="0" err="1"/>
              <a:t>береді</a:t>
            </a:r>
            <a:r>
              <a:rPr lang="ru-RU" sz="2400" dirty="0"/>
              <a:t>, ал </a:t>
            </a:r>
            <a:r>
              <a:rPr lang="ru-RU" sz="2400" dirty="0" smtClean="0"/>
              <a:t>сан </a:t>
            </a:r>
            <a:r>
              <a:rPr lang="ru-RU" sz="2400" dirty="0" err="1"/>
              <a:t>оның</a:t>
            </a:r>
            <a:r>
              <a:rPr lang="ru-RU" sz="2400" dirty="0"/>
              <a:t> </a:t>
            </a:r>
            <a:r>
              <a:rPr lang="ru-RU" sz="2400" dirty="0" err="1"/>
              <a:t>мөлшерін</a:t>
            </a:r>
            <a:r>
              <a:rPr lang="ru-RU" sz="2400" dirty="0"/>
              <a:t> </a:t>
            </a:r>
            <a:r>
              <a:rPr lang="ru-RU" sz="2400" dirty="0" err="1"/>
              <a:t>анықтауға</a:t>
            </a:r>
            <a:r>
              <a:rPr lang="ru-RU" sz="2400" dirty="0"/>
              <a:t> </a:t>
            </a:r>
            <a:r>
              <a:rPr lang="ru-RU" sz="2400" dirty="0" err="1"/>
              <a:t>мүмкіндік</a:t>
            </a:r>
            <a:r>
              <a:rPr lang="ru-RU" sz="2400" dirty="0"/>
              <a:t> </a:t>
            </a:r>
            <a:r>
              <a:rPr lang="ru-RU" sz="2400" dirty="0" err="1"/>
              <a:t>береді</a:t>
            </a:r>
            <a:r>
              <a:rPr lang="ru-RU" sz="2400" dirty="0"/>
              <a:t>. </a:t>
            </a:r>
            <a:r>
              <a:rPr lang="ru-RU" sz="2400" dirty="0" err="1"/>
              <a:t>Бір</a:t>
            </a:r>
            <a:r>
              <a:rPr lang="ru-RU" sz="2400" dirty="0"/>
              <a:t> </a:t>
            </a:r>
            <a:r>
              <a:rPr lang="ru-RU" sz="2400" dirty="0" err="1"/>
              <a:t>картада</a:t>
            </a:r>
            <a:r>
              <a:rPr lang="ru-RU" sz="2400" dirty="0"/>
              <a:t> </a:t>
            </a:r>
            <a:r>
              <a:rPr lang="ru-RU" sz="2400" dirty="0" err="1"/>
              <a:t>түрлі</a:t>
            </a:r>
            <a:r>
              <a:rPr lang="ru-RU" sz="2400" dirty="0"/>
              <a:t> </a:t>
            </a:r>
            <a:r>
              <a:rPr lang="ru-RU" sz="2400" dirty="0" err="1"/>
              <a:t>түсті</a:t>
            </a:r>
            <a:r>
              <a:rPr lang="ru-RU" sz="2400" dirty="0"/>
              <a:t> (</a:t>
            </a:r>
            <a:r>
              <a:rPr lang="ru-RU" sz="2400" dirty="0" err="1"/>
              <a:t>немесе</a:t>
            </a:r>
            <a:r>
              <a:rPr lang="ru-RU" sz="2400" dirty="0"/>
              <a:t> </a:t>
            </a:r>
            <a:r>
              <a:rPr lang="ru-RU" sz="2400" dirty="0" err="1"/>
              <a:t>пішінді</a:t>
            </a:r>
            <a:r>
              <a:rPr lang="ru-RU" sz="2400" dirty="0"/>
              <a:t>) </a:t>
            </a:r>
            <a:r>
              <a:rPr lang="ru-RU" sz="2400" dirty="0" err="1"/>
              <a:t>нүктелер</a:t>
            </a:r>
            <a:r>
              <a:rPr lang="ru-RU" sz="2400" dirty="0"/>
              <a:t>, </a:t>
            </a:r>
            <a:r>
              <a:rPr lang="ru-RU" sz="2400" dirty="0" err="1"/>
              <a:t>мысалы</a:t>
            </a:r>
            <a:r>
              <a:rPr lang="ru-RU" sz="2400" dirty="0"/>
              <a:t>, </a:t>
            </a:r>
            <a:r>
              <a:rPr lang="ru-RU" sz="2400" dirty="0" err="1"/>
              <a:t>әртүрлі</a:t>
            </a:r>
            <a:r>
              <a:rPr lang="ru-RU" sz="2400" dirty="0"/>
              <a:t> </a:t>
            </a:r>
            <a:r>
              <a:rPr lang="ru-RU" sz="2400" dirty="0" err="1"/>
              <a:t>дақылдардың</a:t>
            </a:r>
            <a:r>
              <a:rPr lang="ru-RU" sz="2400" dirty="0"/>
              <a:t> </a:t>
            </a:r>
            <a:r>
              <a:rPr lang="ru-RU" sz="2400" dirty="0" err="1"/>
              <a:t>дақылдарын</a:t>
            </a:r>
            <a:r>
              <a:rPr lang="ru-RU" sz="2400" dirty="0"/>
              <a:t> </a:t>
            </a:r>
            <a:r>
              <a:rPr lang="ru-RU" sz="2400" dirty="0" err="1"/>
              <a:t>бейнелеу</a:t>
            </a:r>
            <a:r>
              <a:rPr lang="ru-RU" sz="2400" dirty="0"/>
              <a:t> </a:t>
            </a:r>
            <a:r>
              <a:rPr lang="ru-RU" sz="2400" dirty="0" err="1"/>
              <a:t>үшін</a:t>
            </a:r>
            <a:r>
              <a:rPr lang="ru-RU" sz="2400" dirty="0"/>
              <a:t> </a:t>
            </a:r>
            <a:r>
              <a:rPr lang="ru-RU" sz="2400" dirty="0" err="1"/>
              <a:t>біріктірілуі</a:t>
            </a:r>
            <a:r>
              <a:rPr lang="ru-RU" sz="2400" dirty="0"/>
              <a:t> </a:t>
            </a:r>
            <a:r>
              <a:rPr lang="ru-RU" sz="2400" dirty="0" err="1"/>
              <a:t>мүмкін</a:t>
            </a:r>
            <a:r>
              <a:rPr lang="ru-RU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56332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Анара\Desktop\5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268760"/>
            <a:ext cx="5226324" cy="5157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8035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36680"/>
          </a:xfrm>
        </p:spPr>
        <p:txBody>
          <a:bodyPr>
            <a:noAutofit/>
          </a:bodyPr>
          <a:lstStyle/>
          <a:p>
            <a:pPr marL="484188" indent="-484188" algn="ctr"/>
            <a:r>
              <a:rPr lang="kk-KZ" sz="3600" dirty="0" smtClean="0">
                <a:latin typeface="Times New Roman" pitchFamily="18" charset="0"/>
                <a:cs typeface="Times New Roman" pitchFamily="18" charset="0"/>
              </a:rPr>
              <a:t>Ареал әдісі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407768"/>
          </a:xfrm>
        </p:spPr>
        <p:txBody>
          <a:bodyPr>
            <a:normAutofit/>
          </a:bodyPr>
          <a:lstStyle/>
          <a:p>
            <a:pPr marL="0" indent="538163" algn="just">
              <a:buNone/>
            </a:pPr>
            <a:endParaRPr lang="ru-RU" dirty="0" smtClean="0"/>
          </a:p>
          <a:p>
            <a:pPr marL="0" indent="538163" algn="just">
              <a:buNone/>
            </a:pPr>
            <a:r>
              <a:rPr lang="ru-RU" dirty="0" smtClean="0"/>
              <a:t>Ареал </a:t>
            </a:r>
            <a:r>
              <a:rPr lang="ru-RU" dirty="0" err="1" smtClean="0"/>
              <a:t>әдісі</a:t>
            </a:r>
            <a:r>
              <a:rPr lang="ru-RU" dirty="0" smtClean="0"/>
              <a:t> (</a:t>
            </a:r>
            <a:r>
              <a:rPr lang="ru-RU" dirty="0" err="1" smtClean="0"/>
              <a:t>таралу</a:t>
            </a:r>
            <a:r>
              <a:rPr lang="ru-RU" dirty="0" smtClean="0"/>
              <a:t> </a:t>
            </a:r>
            <a:r>
              <a:rPr lang="ru-RU" dirty="0" err="1" smtClean="0"/>
              <a:t>әдісі</a:t>
            </a:r>
            <a:r>
              <a:rPr lang="ru-RU" dirty="0" smtClean="0"/>
              <a:t>) </a:t>
            </a:r>
            <a:r>
              <a:rPr lang="ru-RU" dirty="0" err="1"/>
              <a:t>үздіксіз</a:t>
            </a:r>
            <a:r>
              <a:rPr lang="ru-RU" dirty="0"/>
              <a:t> </a:t>
            </a:r>
            <a:r>
              <a:rPr lang="ru-RU" dirty="0" err="1"/>
              <a:t>немесе</a:t>
            </a:r>
            <a:r>
              <a:rPr lang="ru-RU" dirty="0"/>
              <a:t> </a:t>
            </a:r>
            <a:r>
              <a:rPr lang="ru-RU" dirty="0" err="1"/>
              <a:t>шашыраңқы</a:t>
            </a:r>
            <a:r>
              <a:rPr lang="ru-RU" dirty="0"/>
              <a:t> </a:t>
            </a:r>
            <a:r>
              <a:rPr lang="ru-RU" dirty="0" err="1"/>
              <a:t>құбылыстың</a:t>
            </a:r>
            <a:r>
              <a:rPr lang="ru-RU" dirty="0"/>
              <a:t> </a:t>
            </a:r>
            <a:r>
              <a:rPr lang="ru-RU" dirty="0" err="1"/>
              <a:t>таралу</a:t>
            </a:r>
            <a:r>
              <a:rPr lang="ru-RU" dirty="0"/>
              <a:t> </a:t>
            </a:r>
            <a:r>
              <a:rPr lang="ru-RU" dirty="0" err="1"/>
              <a:t>аймағын</a:t>
            </a:r>
            <a:r>
              <a:rPr lang="ru-RU" dirty="0"/>
              <a:t>, </a:t>
            </a:r>
            <a:r>
              <a:rPr lang="ru-RU" dirty="0" err="1"/>
              <a:t>көбінесе</a:t>
            </a:r>
            <a:r>
              <a:rPr lang="ru-RU" dirty="0"/>
              <a:t> </a:t>
            </a:r>
            <a:r>
              <a:rPr lang="ru-RU" dirty="0" err="1"/>
              <a:t>жануарлар</a:t>
            </a:r>
            <a:r>
              <a:rPr lang="ru-RU" dirty="0"/>
              <a:t> мен </a:t>
            </a:r>
            <a:r>
              <a:rPr lang="ru-RU" dirty="0" err="1"/>
              <a:t>өсімдіктердің</a:t>
            </a:r>
            <a:r>
              <a:rPr lang="ru-RU" dirty="0"/>
              <a:t> </a:t>
            </a:r>
            <a:r>
              <a:rPr lang="ru-RU" dirty="0" err="1"/>
              <a:t>таралуын</a:t>
            </a:r>
            <a:r>
              <a:rPr lang="ru-RU" dirty="0"/>
              <a:t>, </a:t>
            </a:r>
            <a:r>
              <a:rPr lang="ru-RU" dirty="0" err="1"/>
              <a:t>пайдалы</a:t>
            </a:r>
            <a:r>
              <a:rPr lang="ru-RU" dirty="0"/>
              <a:t> </a:t>
            </a:r>
            <a:r>
              <a:rPr lang="ru-RU" dirty="0" err="1"/>
              <a:t>қазбалар</a:t>
            </a:r>
            <a:r>
              <a:rPr lang="ru-RU" dirty="0"/>
              <a:t> </a:t>
            </a:r>
            <a:r>
              <a:rPr lang="ru-RU" dirty="0" err="1"/>
              <a:t>бассейндерін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т. б. </a:t>
            </a:r>
            <a:r>
              <a:rPr lang="ru-RU" dirty="0" err="1"/>
              <a:t>көрсету</a:t>
            </a:r>
            <a:r>
              <a:rPr lang="ru-RU" dirty="0"/>
              <a:t> </a:t>
            </a:r>
            <a:r>
              <a:rPr lang="ru-RU" dirty="0" err="1"/>
              <a:t>үшін</a:t>
            </a:r>
            <a:r>
              <a:rPr lang="ru-RU" dirty="0"/>
              <a:t> </a:t>
            </a:r>
            <a:r>
              <a:rPr lang="ru-RU" dirty="0" err="1"/>
              <a:t>қолданылады</a:t>
            </a:r>
            <a:r>
              <a:rPr lang="ru-RU" dirty="0" smtClean="0"/>
              <a:t>.</a:t>
            </a:r>
          </a:p>
          <a:p>
            <a:pPr marL="0" indent="538163" algn="just">
              <a:buNone/>
            </a:pPr>
            <a:endParaRPr lang="ru-RU" dirty="0" smtClean="0"/>
          </a:p>
          <a:p>
            <a:pPr marL="0" indent="538163" algn="just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26391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196752"/>
            <a:ext cx="5103440" cy="5103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89540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Қозғалыс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белгілері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әдісі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538163" algn="just">
              <a:buNone/>
            </a:pPr>
            <a:r>
              <a:rPr lang="ru-RU" sz="2800" dirty="0" err="1"/>
              <a:t>Қозғалыс</a:t>
            </a:r>
            <a:r>
              <a:rPr lang="ru-RU" sz="2800" dirty="0"/>
              <a:t> </a:t>
            </a:r>
            <a:r>
              <a:rPr lang="ru-RU" sz="2800" dirty="0" err="1"/>
              <a:t>белгілері</a:t>
            </a:r>
            <a:r>
              <a:rPr lang="ru-RU" sz="2800" dirty="0"/>
              <a:t> </a:t>
            </a:r>
            <a:r>
              <a:rPr lang="ru-RU" sz="2800" dirty="0" err="1"/>
              <a:t>әдісі</a:t>
            </a:r>
            <a:r>
              <a:rPr lang="ru-RU" sz="2800" dirty="0"/>
              <a:t> </a:t>
            </a:r>
            <a:r>
              <a:rPr lang="ru-RU" sz="2800" dirty="0" err="1"/>
              <a:t>құбылыстардың</a:t>
            </a:r>
            <a:r>
              <a:rPr lang="ru-RU" sz="2800" dirty="0"/>
              <a:t> </a:t>
            </a:r>
            <a:r>
              <a:rPr lang="ru-RU" sz="2800" dirty="0" err="1"/>
              <a:t>қозғалу</a:t>
            </a:r>
            <a:r>
              <a:rPr lang="ru-RU" sz="2800" dirty="0"/>
              <a:t> </a:t>
            </a:r>
            <a:r>
              <a:rPr lang="ru-RU" sz="2800" dirty="0" err="1"/>
              <a:t>бағыттары</a:t>
            </a:r>
            <a:r>
              <a:rPr lang="ru-RU" sz="2800" dirty="0"/>
              <a:t> мен </a:t>
            </a:r>
            <a:r>
              <a:rPr lang="ru-RU" sz="2800" dirty="0" err="1"/>
              <a:t>жылдамдығын</a:t>
            </a:r>
            <a:r>
              <a:rPr lang="ru-RU" sz="2800" dirty="0"/>
              <a:t> </a:t>
            </a:r>
            <a:r>
              <a:rPr lang="ru-RU" sz="2800" dirty="0" err="1"/>
              <a:t>көрсетеді</a:t>
            </a:r>
            <a:r>
              <a:rPr lang="ru-RU" sz="2800" dirty="0"/>
              <a:t> (</a:t>
            </a:r>
            <a:r>
              <a:rPr lang="ru-RU" sz="2800" dirty="0" err="1" smtClean="0"/>
              <a:t>мысалы</a:t>
            </a:r>
            <a:r>
              <a:rPr lang="ru-RU" sz="2800" dirty="0" smtClean="0"/>
              <a:t>, </a:t>
            </a:r>
            <a:r>
              <a:rPr lang="ru-RU" sz="2800" dirty="0" err="1"/>
              <a:t>циклондардың</a:t>
            </a:r>
            <a:r>
              <a:rPr lang="ru-RU" sz="2800" dirty="0"/>
              <a:t> </a:t>
            </a:r>
            <a:r>
              <a:rPr lang="ru-RU" sz="2800" dirty="0" err="1"/>
              <a:t>қозғалысы</a:t>
            </a:r>
            <a:r>
              <a:rPr lang="ru-RU" sz="2800" dirty="0"/>
              <a:t>, </a:t>
            </a:r>
            <a:r>
              <a:rPr lang="ru-RU" sz="2800" dirty="0" err="1"/>
              <a:t>теңіз</a:t>
            </a:r>
            <a:r>
              <a:rPr lang="ru-RU" sz="2800" dirty="0"/>
              <a:t> </a:t>
            </a:r>
            <a:r>
              <a:rPr lang="ru-RU" sz="2800" dirty="0" err="1"/>
              <a:t>ағындары</a:t>
            </a:r>
            <a:r>
              <a:rPr lang="ru-RU" sz="2800" dirty="0"/>
              <a:t>, </a:t>
            </a:r>
            <a:r>
              <a:rPr lang="ru-RU" sz="2800" dirty="0" err="1"/>
              <a:t>құстардың</a:t>
            </a:r>
            <a:r>
              <a:rPr lang="ru-RU" sz="2800" dirty="0"/>
              <a:t> </a:t>
            </a:r>
            <a:r>
              <a:rPr lang="ru-RU" sz="2800" dirty="0" err="1"/>
              <a:t>ұшуы</a:t>
            </a:r>
            <a:r>
              <a:rPr lang="ru-RU" sz="2800" dirty="0"/>
              <a:t>, </a:t>
            </a:r>
            <a:r>
              <a:rPr lang="ru-RU" sz="2800" dirty="0" err="1" smtClean="0"/>
              <a:t>халықтың</a:t>
            </a:r>
            <a:r>
              <a:rPr lang="ru-RU" sz="2800" dirty="0" smtClean="0"/>
              <a:t> </a:t>
            </a:r>
            <a:r>
              <a:rPr lang="ru-RU" sz="2800" dirty="0" err="1"/>
              <a:t>көші-қоны</a:t>
            </a:r>
            <a:r>
              <a:rPr lang="ru-RU" sz="2800" dirty="0"/>
              <a:t>). </a:t>
            </a:r>
            <a:r>
              <a:rPr lang="ru-RU" sz="2800" dirty="0" err="1"/>
              <a:t>Қозғалыс</a:t>
            </a:r>
            <a:r>
              <a:rPr lang="ru-RU" sz="2800" dirty="0"/>
              <a:t> </a:t>
            </a:r>
            <a:r>
              <a:rPr lang="ru-RU" sz="2800" dirty="0" err="1" smtClean="0"/>
              <a:t>векторлары</a:t>
            </a:r>
            <a:r>
              <a:rPr lang="ru-RU" sz="2800" dirty="0" smtClean="0"/>
              <a:t> </a:t>
            </a:r>
            <a:r>
              <a:rPr lang="ru-RU" sz="2800" dirty="0" err="1" smtClean="0"/>
              <a:t>ретінде</a:t>
            </a:r>
            <a:r>
              <a:rPr lang="ru-RU" sz="2800" dirty="0" smtClean="0"/>
              <a:t>, </a:t>
            </a:r>
            <a:r>
              <a:rPr lang="ru-RU" sz="2800" dirty="0" err="1"/>
              <a:t>түрлі</a:t>
            </a:r>
            <a:r>
              <a:rPr lang="ru-RU" sz="2800" dirty="0"/>
              <a:t> </a:t>
            </a:r>
            <a:r>
              <a:rPr lang="ru-RU" sz="2800" dirty="0" err="1"/>
              <a:t>түсті</a:t>
            </a:r>
            <a:r>
              <a:rPr lang="ru-RU" sz="2800" dirty="0"/>
              <a:t>, </a:t>
            </a:r>
            <a:r>
              <a:rPr lang="ru-RU" sz="2800" dirty="0" err="1"/>
              <a:t>пішінді</a:t>
            </a:r>
            <a:r>
              <a:rPr lang="ru-RU" sz="2800" dirty="0"/>
              <a:t> </a:t>
            </a:r>
            <a:r>
              <a:rPr lang="ru-RU" sz="2800" dirty="0" err="1"/>
              <a:t>немесе</a:t>
            </a:r>
            <a:r>
              <a:rPr lang="ru-RU" sz="2800" dirty="0"/>
              <a:t> </a:t>
            </a:r>
            <a:r>
              <a:rPr lang="ru-RU" sz="2800" dirty="0" err="1"/>
              <a:t>ені</a:t>
            </a:r>
            <a:r>
              <a:rPr lang="ru-RU" sz="2800" dirty="0"/>
              <a:t> бар </a:t>
            </a:r>
            <a:r>
              <a:rPr lang="ru-RU" sz="2800" dirty="0" err="1" smtClean="0"/>
              <a:t>тілдерді</a:t>
            </a:r>
            <a:r>
              <a:rPr lang="ru-RU" sz="2800" dirty="0" smtClean="0"/>
              <a:t> </a:t>
            </a:r>
            <a:r>
              <a:rPr lang="ru-RU" sz="2800" dirty="0" err="1" smtClean="0"/>
              <a:t>қолданады</a:t>
            </a:r>
            <a:r>
              <a:rPr lang="ru-RU" sz="2800" dirty="0" smtClean="0"/>
              <a:t>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260792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Анара\Desktop\6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980728"/>
            <a:ext cx="5544616" cy="5071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2588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404664"/>
            <a:ext cx="8712968" cy="6264696"/>
          </a:xfrm>
        </p:spPr>
        <p:txBody>
          <a:bodyPr>
            <a:normAutofit/>
          </a:bodyPr>
          <a:lstStyle/>
          <a:p>
            <a:pPr marL="0" indent="534988" algn="just">
              <a:buNone/>
            </a:pPr>
            <a:endParaRPr lang="ru-RU" sz="2400" dirty="0" smtClean="0"/>
          </a:p>
          <a:p>
            <a:pPr marL="0" indent="534988" algn="just">
              <a:buNone/>
            </a:pPr>
            <a:endParaRPr lang="ru-RU" sz="2400" dirty="0"/>
          </a:p>
          <a:p>
            <a:pPr marL="0" indent="534988" algn="just">
              <a:buNone/>
            </a:pPr>
            <a:r>
              <a:rPr lang="ru-RU" sz="2400" dirty="0" err="1" smtClean="0"/>
              <a:t>Статистикалық</a:t>
            </a:r>
            <a:r>
              <a:rPr lang="ru-RU" sz="2400" dirty="0" smtClean="0"/>
              <a:t> </a:t>
            </a:r>
            <a:r>
              <a:rPr lang="ru-RU" sz="2400" dirty="0" err="1" smtClean="0"/>
              <a:t>көрсеткіштерді</a:t>
            </a:r>
            <a:r>
              <a:rPr lang="ru-RU" sz="2400" dirty="0" smtClean="0"/>
              <a:t> </a:t>
            </a:r>
            <a:r>
              <a:rPr lang="ru-RU" sz="2400" dirty="0" err="1" smtClean="0"/>
              <a:t>картографиялау</a:t>
            </a:r>
            <a:r>
              <a:rPr lang="ru-RU" sz="2400" dirty="0" smtClean="0"/>
              <a:t> </a:t>
            </a:r>
            <a:r>
              <a:rPr lang="ru-RU" sz="2400" dirty="0" err="1" smtClean="0"/>
              <a:t>үшін</a:t>
            </a:r>
            <a:r>
              <a:rPr lang="ru-RU" sz="2400" dirty="0" smtClean="0"/>
              <a:t> </a:t>
            </a:r>
            <a:r>
              <a:rPr lang="ru-RU" sz="2400" dirty="0" err="1" smtClean="0"/>
              <a:t>екі</a:t>
            </a:r>
            <a:r>
              <a:rPr lang="ru-RU" sz="2400" dirty="0" smtClean="0"/>
              <a:t> </a:t>
            </a:r>
            <a:r>
              <a:rPr lang="ru-RU" sz="2400" dirty="0" err="1"/>
              <a:t>әдісі</a:t>
            </a:r>
            <a:r>
              <a:rPr lang="ru-RU" sz="2400" dirty="0"/>
              <a:t> </a:t>
            </a:r>
            <a:r>
              <a:rPr lang="ru-RU" sz="2400" dirty="0" err="1"/>
              <a:t>қолданылады</a:t>
            </a:r>
            <a:r>
              <a:rPr lang="ru-RU" sz="2400" dirty="0"/>
              <a:t>: </a:t>
            </a:r>
            <a:r>
              <a:rPr lang="ru-RU" sz="2400" dirty="0" err="1"/>
              <a:t>картограммалар</a:t>
            </a:r>
            <a:r>
              <a:rPr lang="ru-RU" sz="2400" dirty="0"/>
              <a:t> мен </a:t>
            </a:r>
            <a:r>
              <a:rPr lang="ru-RU" sz="2400" dirty="0" err="1" smtClean="0"/>
              <a:t>картодиаграммалар</a:t>
            </a:r>
            <a:r>
              <a:rPr lang="ru-RU" sz="2400" dirty="0" smtClean="0"/>
              <a:t>. </a:t>
            </a:r>
          </a:p>
          <a:p>
            <a:pPr marL="0" indent="534988" algn="just">
              <a:buNone/>
            </a:pPr>
            <a:r>
              <a:rPr lang="ru-RU" sz="2400" dirty="0"/>
              <a:t>Картограмма </a:t>
            </a:r>
            <a:r>
              <a:rPr lang="ru-RU" sz="2400" dirty="0" err="1"/>
              <a:t>және</a:t>
            </a:r>
            <a:r>
              <a:rPr lang="ru-RU" sz="2400" dirty="0"/>
              <a:t> </a:t>
            </a:r>
            <a:r>
              <a:rPr lang="ru-RU" sz="2400" dirty="0" err="1"/>
              <a:t>картодиаграммалар</a:t>
            </a:r>
            <a:r>
              <a:rPr lang="ru-RU" sz="2400" dirty="0"/>
              <a:t> </a:t>
            </a:r>
            <a:r>
              <a:rPr lang="ru-RU" sz="2400" dirty="0" err="1"/>
              <a:t>зерттелетін</a:t>
            </a:r>
            <a:r>
              <a:rPr lang="ru-RU" sz="2400" dirty="0"/>
              <a:t> </a:t>
            </a:r>
            <a:r>
              <a:rPr lang="ru-RU" sz="2400" dirty="0" err="1"/>
              <a:t>құбылыстың</a:t>
            </a:r>
            <a:r>
              <a:rPr lang="ru-RU" sz="2400" dirty="0"/>
              <a:t> </a:t>
            </a:r>
            <a:r>
              <a:rPr lang="ru-RU" sz="2400" dirty="0" err="1"/>
              <a:t>географиялық</a:t>
            </a:r>
            <a:r>
              <a:rPr lang="ru-RU" sz="2400" dirty="0"/>
              <a:t> </a:t>
            </a:r>
            <a:r>
              <a:rPr lang="ru-RU" sz="2400" dirty="0" err="1"/>
              <a:t>сипаттамаларын</a:t>
            </a:r>
            <a:r>
              <a:rPr lang="ru-RU" sz="2400" dirty="0"/>
              <a:t> </a:t>
            </a:r>
            <a:r>
              <a:rPr lang="ru-RU" sz="2400" dirty="0" err="1"/>
              <a:t>бейнелеу</a:t>
            </a:r>
            <a:r>
              <a:rPr lang="ru-RU" sz="2400" dirty="0"/>
              <a:t> </a:t>
            </a:r>
            <a:r>
              <a:rPr lang="ru-RU" sz="2400" dirty="0" err="1"/>
              <a:t>үшін</a:t>
            </a:r>
            <a:r>
              <a:rPr lang="ru-RU" sz="2400" dirty="0"/>
              <a:t> </a:t>
            </a:r>
            <a:r>
              <a:rPr lang="ru-RU" sz="2400" dirty="0" err="1"/>
              <a:t>пайдаланылады</a:t>
            </a:r>
            <a:r>
              <a:rPr lang="ru-RU" sz="2400" dirty="0"/>
              <a:t>. </a:t>
            </a:r>
            <a:r>
              <a:rPr lang="ru-RU" sz="2400" dirty="0" err="1"/>
              <a:t>Олар</a:t>
            </a:r>
            <a:r>
              <a:rPr lang="ru-RU" sz="2400" dirty="0"/>
              <a:t> </a:t>
            </a:r>
            <a:r>
              <a:rPr lang="ru-RU" sz="2400" dirty="0" err="1"/>
              <a:t>зерттелетін</a:t>
            </a:r>
            <a:r>
              <a:rPr lang="ru-RU" sz="2400" dirty="0"/>
              <a:t> </a:t>
            </a:r>
            <a:r>
              <a:rPr lang="ru-RU" sz="2400" dirty="0" err="1"/>
              <a:t>құбылыстың</a:t>
            </a:r>
            <a:r>
              <a:rPr lang="ru-RU" sz="2400" dirty="0"/>
              <a:t> </a:t>
            </a:r>
            <a:r>
              <a:rPr lang="ru-RU" sz="2400" dirty="0" err="1"/>
              <a:t>орналасқан</a:t>
            </a:r>
            <a:r>
              <a:rPr lang="ru-RU" sz="2400" dirty="0"/>
              <a:t> </a:t>
            </a:r>
            <a:r>
              <a:rPr lang="ru-RU" sz="2400" dirty="0" err="1"/>
              <a:t>жерін</a:t>
            </a:r>
            <a:r>
              <a:rPr lang="ru-RU" sz="2400" dirty="0"/>
              <a:t>, </a:t>
            </a:r>
            <a:r>
              <a:rPr lang="ru-RU" sz="2400" dirty="0" err="1"/>
              <a:t>белгілі</a:t>
            </a:r>
            <a:r>
              <a:rPr lang="ru-RU" sz="2400" dirty="0"/>
              <a:t> </a:t>
            </a:r>
            <a:r>
              <a:rPr lang="ru-RU" sz="2400" dirty="0" err="1"/>
              <a:t>бір</a:t>
            </a:r>
            <a:r>
              <a:rPr lang="ru-RU" sz="2400" dirty="0"/>
              <a:t> </a:t>
            </a:r>
            <a:r>
              <a:rPr lang="ru-RU" sz="2400" dirty="0" err="1"/>
              <a:t>аумақта</a:t>
            </a:r>
            <a:r>
              <a:rPr lang="ru-RU" sz="2400" dirty="0"/>
              <a:t> – </a:t>
            </a:r>
            <a:r>
              <a:rPr lang="ru-RU" sz="2400" dirty="0" err="1"/>
              <a:t>мемлекет</a:t>
            </a:r>
            <a:r>
              <a:rPr lang="ru-RU" sz="2400" dirty="0"/>
              <a:t>, </a:t>
            </a:r>
            <a:r>
              <a:rPr lang="ru-RU" sz="2400" dirty="0" err="1"/>
              <a:t>аймақ</a:t>
            </a:r>
            <a:r>
              <a:rPr lang="ru-RU" sz="2400" dirty="0"/>
              <a:t>, </a:t>
            </a:r>
            <a:r>
              <a:rPr lang="ru-RU" sz="2400" dirty="0" err="1"/>
              <a:t>экономикалық</a:t>
            </a:r>
            <a:r>
              <a:rPr lang="ru-RU" sz="2400" dirty="0"/>
              <a:t> </a:t>
            </a:r>
            <a:r>
              <a:rPr lang="ru-RU" sz="2400" dirty="0" err="1"/>
              <a:t>немесе</a:t>
            </a:r>
            <a:r>
              <a:rPr lang="ru-RU" sz="2400" dirty="0"/>
              <a:t> </a:t>
            </a:r>
            <a:r>
              <a:rPr lang="ru-RU" sz="2400" dirty="0" err="1"/>
              <a:t>әкімшілік</a:t>
            </a:r>
            <a:r>
              <a:rPr lang="ru-RU" sz="2400" dirty="0"/>
              <a:t> </a:t>
            </a:r>
            <a:r>
              <a:rPr lang="ru-RU" sz="2400" dirty="0" err="1"/>
              <a:t>ауданында</a:t>
            </a:r>
            <a:r>
              <a:rPr lang="ru-RU" sz="2400" dirty="0"/>
              <a:t> </a:t>
            </a:r>
            <a:r>
              <a:rPr lang="ru-RU" sz="2400" dirty="0" err="1"/>
              <a:t>қарқындылығын</a:t>
            </a:r>
            <a:r>
              <a:rPr lang="ru-RU" sz="2400" dirty="0"/>
              <a:t> </a:t>
            </a:r>
            <a:r>
              <a:rPr lang="ru-RU" sz="2400" dirty="0" err="1"/>
              <a:t>көрсетеді</a:t>
            </a:r>
            <a:r>
              <a:rPr lang="ru-RU" sz="24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839347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487888"/>
          </a:xfrm>
        </p:spPr>
        <p:txBody>
          <a:bodyPr/>
          <a:lstStyle/>
          <a:p>
            <a:pPr marL="0" indent="534988" algn="just">
              <a:buNone/>
            </a:pPr>
            <a:r>
              <a:rPr lang="ru-RU" sz="2400" dirty="0"/>
              <a:t>Картограмма </a:t>
            </a:r>
            <a:r>
              <a:rPr lang="ru-RU" sz="2400" dirty="0" err="1"/>
              <a:t>әдісі</a:t>
            </a:r>
            <a:r>
              <a:rPr lang="ru-RU" sz="2400" dirty="0"/>
              <a:t> </a:t>
            </a:r>
            <a:r>
              <a:rPr lang="ru-RU" sz="2400" dirty="0" err="1"/>
              <a:t>деп</a:t>
            </a:r>
            <a:r>
              <a:rPr lang="ru-RU" sz="2400" dirty="0"/>
              <a:t> </a:t>
            </a:r>
            <a:r>
              <a:rPr lang="ru-RU" sz="2400" dirty="0" err="1"/>
              <a:t>географиялық</a:t>
            </a:r>
            <a:r>
              <a:rPr lang="ru-RU" sz="2400" dirty="0"/>
              <a:t> </a:t>
            </a:r>
            <a:r>
              <a:rPr lang="ru-RU" sz="2400" dirty="0" err="1"/>
              <a:t>картада</a:t>
            </a:r>
            <a:r>
              <a:rPr lang="ru-RU" sz="2400" dirty="0"/>
              <a:t> </a:t>
            </a:r>
            <a:r>
              <a:rPr lang="ru-RU" sz="2400" dirty="0" err="1"/>
              <a:t>салыстырмалы</a:t>
            </a:r>
            <a:r>
              <a:rPr lang="ru-RU" sz="2400" dirty="0"/>
              <a:t> </a:t>
            </a:r>
            <a:r>
              <a:rPr lang="ru-RU" sz="2400" dirty="0" err="1"/>
              <a:t>статистикалық</a:t>
            </a:r>
            <a:r>
              <a:rPr lang="ru-RU" sz="2400" dirty="0"/>
              <a:t> </a:t>
            </a:r>
            <a:r>
              <a:rPr lang="ru-RU" sz="2400" dirty="0" err="1"/>
              <a:t>көрсеткіштердің</a:t>
            </a:r>
            <a:r>
              <a:rPr lang="ru-RU" sz="2400" dirty="0"/>
              <a:t> </a:t>
            </a:r>
            <a:r>
              <a:rPr lang="ru-RU" sz="2400" dirty="0" err="1"/>
              <a:t>нүкте</a:t>
            </a:r>
            <a:r>
              <a:rPr lang="ru-RU" sz="2400" dirty="0"/>
              <a:t> </a:t>
            </a:r>
            <a:r>
              <a:rPr lang="ru-RU" sz="2400" dirty="0" err="1"/>
              <a:t>және</a:t>
            </a:r>
            <a:r>
              <a:rPr lang="ru-RU" sz="2400" dirty="0"/>
              <a:t> </a:t>
            </a:r>
            <a:r>
              <a:rPr lang="ru-RU" sz="2400" dirty="0" err="1"/>
              <a:t>түс</a:t>
            </a:r>
            <a:r>
              <a:rPr lang="ru-RU" sz="2400" dirty="0"/>
              <a:t> </a:t>
            </a:r>
            <a:r>
              <a:rPr lang="ru-RU" sz="2400" dirty="0" err="1"/>
              <a:t>қанықтығы</a:t>
            </a:r>
            <a:r>
              <a:rPr lang="ru-RU" sz="2400" dirty="0"/>
              <a:t> (фон</a:t>
            </a:r>
            <a:r>
              <a:rPr lang="ru-RU" sz="2400" dirty="0" smtClean="0"/>
              <a:t>) </a:t>
            </a:r>
            <a:r>
              <a:rPr lang="ru-RU" sz="2400" dirty="0" err="1" smtClean="0"/>
              <a:t>бір</a:t>
            </a:r>
            <a:r>
              <a:rPr lang="ru-RU" sz="2400" dirty="0" smtClean="0"/>
              <a:t> </a:t>
            </a:r>
            <a:r>
              <a:rPr lang="ru-RU" sz="2400" dirty="0"/>
              <a:t>– </a:t>
            </a:r>
            <a:r>
              <a:rPr lang="ru-RU" sz="2400" dirty="0" err="1"/>
              <a:t>бірінен</a:t>
            </a:r>
            <a:r>
              <a:rPr lang="ru-RU" sz="2400" dirty="0"/>
              <a:t> </a:t>
            </a:r>
            <a:r>
              <a:rPr lang="ru-RU" sz="2400" dirty="0" err="1"/>
              <a:t>ажыратылатын</a:t>
            </a:r>
            <a:r>
              <a:rPr lang="ru-RU" sz="2400" dirty="0"/>
              <a:t> </a:t>
            </a:r>
            <a:r>
              <a:rPr lang="ru-RU" sz="2400" dirty="0" err="1"/>
              <a:t>бояумен</a:t>
            </a:r>
            <a:r>
              <a:rPr lang="ru-RU" sz="2400" dirty="0"/>
              <a:t> </a:t>
            </a:r>
            <a:r>
              <a:rPr lang="ru-RU" sz="2400" dirty="0" err="1"/>
              <a:t>берілуін</a:t>
            </a:r>
            <a:r>
              <a:rPr lang="ru-RU" sz="2400" dirty="0"/>
              <a:t> </a:t>
            </a:r>
            <a:r>
              <a:rPr lang="ru-RU" sz="2400" dirty="0" err="1"/>
              <a:t>айтады</a:t>
            </a:r>
            <a:r>
              <a:rPr lang="ru-RU" sz="2400" dirty="0" smtClean="0"/>
              <a:t>.</a:t>
            </a:r>
          </a:p>
          <a:p>
            <a:pPr marL="0" indent="534988" algn="just">
              <a:buNone/>
            </a:pPr>
            <a:endParaRPr lang="ru-RU" dirty="0"/>
          </a:p>
          <a:p>
            <a:endParaRPr lang="ru-RU" dirty="0"/>
          </a:p>
        </p:txBody>
      </p:sp>
      <p:pic>
        <p:nvPicPr>
          <p:cNvPr id="4" name="Picture 4" descr="C:\Users\Анара\Desktop\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2821868"/>
            <a:ext cx="3960440" cy="3528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1265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332656"/>
            <a:ext cx="8784976" cy="6408712"/>
          </a:xfrm>
        </p:spPr>
        <p:txBody>
          <a:bodyPr/>
          <a:lstStyle/>
          <a:p>
            <a:pPr marL="0" indent="534988" algn="just">
              <a:buNone/>
            </a:pPr>
            <a:r>
              <a:rPr lang="ru-RU" sz="2400" dirty="0"/>
              <a:t>Картодиаграмма </a:t>
            </a:r>
            <a:r>
              <a:rPr lang="ru-RU" sz="2400" dirty="0" err="1"/>
              <a:t>әдісі</a:t>
            </a:r>
            <a:r>
              <a:rPr lang="ru-RU" sz="2400" dirty="0"/>
              <a:t> – </a:t>
            </a:r>
            <a:r>
              <a:rPr lang="ru-RU" sz="2400" dirty="0" err="1"/>
              <a:t>абсолюттік</a:t>
            </a:r>
            <a:r>
              <a:rPr lang="ru-RU" sz="2400" dirty="0"/>
              <a:t> </a:t>
            </a:r>
            <a:r>
              <a:rPr lang="ru-RU" sz="2400" dirty="0" err="1"/>
              <a:t>статистикалық</a:t>
            </a:r>
            <a:r>
              <a:rPr lang="ru-RU" sz="2400" dirty="0"/>
              <a:t> </a:t>
            </a:r>
            <a:r>
              <a:rPr lang="ru-RU" sz="2400" dirty="0" err="1"/>
              <a:t>мәліметтерді</a:t>
            </a:r>
            <a:r>
              <a:rPr lang="ru-RU" sz="2400" dirty="0"/>
              <a:t> </a:t>
            </a:r>
            <a:r>
              <a:rPr lang="ru-RU" sz="2400" dirty="0" err="1"/>
              <a:t>әкімшілік</a:t>
            </a:r>
            <a:r>
              <a:rPr lang="ru-RU" sz="2400" dirty="0"/>
              <a:t> </a:t>
            </a:r>
            <a:r>
              <a:rPr lang="ru-RU" sz="2400" dirty="0" err="1"/>
              <a:t>бөліну</a:t>
            </a:r>
            <a:r>
              <a:rPr lang="ru-RU" sz="2400" dirty="0"/>
              <a:t> </a:t>
            </a:r>
            <a:r>
              <a:rPr lang="ru-RU" sz="2400" dirty="0" err="1"/>
              <a:t>бірліктері</a:t>
            </a:r>
            <a:r>
              <a:rPr lang="ru-RU" sz="2400" dirty="0"/>
              <a:t> </a:t>
            </a:r>
            <a:r>
              <a:rPr lang="ru-RU" sz="2400" dirty="0" err="1"/>
              <a:t>бойынша</a:t>
            </a:r>
            <a:r>
              <a:rPr lang="ru-RU" sz="2400" dirty="0"/>
              <a:t> картограмма </a:t>
            </a:r>
            <a:r>
              <a:rPr lang="ru-RU" sz="2400" dirty="0" err="1"/>
              <a:t>түрінде</a:t>
            </a:r>
            <a:r>
              <a:rPr lang="ru-RU" sz="2400" dirty="0"/>
              <a:t> </a:t>
            </a:r>
            <a:r>
              <a:rPr lang="ru-RU" sz="2400" dirty="0" err="1"/>
              <a:t>көрсету</a:t>
            </a:r>
            <a:r>
              <a:rPr lang="ru-RU" sz="2400" dirty="0"/>
              <a:t>. </a:t>
            </a:r>
            <a:r>
              <a:rPr lang="ru-RU" sz="2400" dirty="0" err="1"/>
              <a:t>Диаграммалар</a:t>
            </a:r>
            <a:r>
              <a:rPr lang="ru-RU" sz="2400" dirty="0"/>
              <a:t> </a:t>
            </a:r>
            <a:r>
              <a:rPr lang="ru-RU" sz="2400" dirty="0" err="1"/>
              <a:t>әртүрлі</a:t>
            </a:r>
            <a:r>
              <a:rPr lang="ru-RU" sz="2400" dirty="0"/>
              <a:t> </a:t>
            </a:r>
            <a:r>
              <a:rPr lang="ru-RU" sz="2400" dirty="0" err="1"/>
              <a:t>геометриялық</a:t>
            </a:r>
            <a:r>
              <a:rPr lang="ru-RU" sz="2400" dirty="0"/>
              <a:t> </a:t>
            </a:r>
            <a:r>
              <a:rPr lang="ru-RU" sz="2400" dirty="0" err="1"/>
              <a:t>пішіндер</a:t>
            </a:r>
            <a:r>
              <a:rPr lang="ru-RU" sz="2400" dirty="0"/>
              <a:t> </a:t>
            </a:r>
            <a:r>
              <a:rPr lang="ru-RU" sz="2400" dirty="0" err="1"/>
              <a:t>түрінде</a:t>
            </a:r>
            <a:r>
              <a:rPr lang="ru-RU" sz="2400" dirty="0"/>
              <a:t> </a:t>
            </a:r>
            <a:r>
              <a:rPr lang="ru-RU" sz="2400" dirty="0" err="1"/>
              <a:t>беріледі</a:t>
            </a:r>
            <a:r>
              <a:rPr lang="ru-RU" sz="2400" dirty="0"/>
              <a:t>. </a:t>
            </a:r>
            <a:r>
              <a:rPr lang="ru-RU" sz="2400" dirty="0" err="1"/>
              <a:t>Сондай</a:t>
            </a:r>
            <a:r>
              <a:rPr lang="ru-RU" sz="2400" dirty="0"/>
              <a:t> – </a:t>
            </a:r>
            <a:r>
              <a:rPr lang="ru-RU" sz="2400" dirty="0" err="1"/>
              <a:t>ақ</a:t>
            </a:r>
            <a:r>
              <a:rPr lang="ru-RU" sz="2400" dirty="0"/>
              <a:t> </a:t>
            </a:r>
            <a:r>
              <a:rPr lang="ru-RU" sz="2400" dirty="0" err="1"/>
              <a:t>бағаналы</a:t>
            </a:r>
            <a:r>
              <a:rPr lang="ru-RU" sz="2400" dirty="0"/>
              <a:t> </a:t>
            </a:r>
            <a:r>
              <a:rPr lang="ru-RU" sz="2400" dirty="0" err="1"/>
              <a:t>диаграммалар</a:t>
            </a:r>
            <a:r>
              <a:rPr lang="ru-RU" sz="2400" dirty="0"/>
              <a:t> да </a:t>
            </a:r>
            <a:r>
              <a:rPr lang="ru-RU" sz="2400" dirty="0" err="1"/>
              <a:t>кеңінен</a:t>
            </a:r>
            <a:r>
              <a:rPr lang="ru-RU" sz="2400" dirty="0"/>
              <a:t> </a:t>
            </a:r>
            <a:r>
              <a:rPr lang="ru-RU" sz="2400" dirty="0" err="1"/>
              <a:t>қолданылады</a:t>
            </a:r>
            <a:r>
              <a:rPr lang="ru-RU" sz="2400" dirty="0"/>
              <a:t>. </a:t>
            </a:r>
            <a:r>
              <a:rPr lang="ru-RU" sz="2400" dirty="0" err="1"/>
              <a:t>Ондағы</a:t>
            </a:r>
            <a:r>
              <a:rPr lang="ru-RU" sz="2400" dirty="0"/>
              <a:t> </a:t>
            </a:r>
            <a:r>
              <a:rPr lang="ru-RU" sz="2400" dirty="0" err="1"/>
              <a:t>әрбір</a:t>
            </a:r>
            <a:r>
              <a:rPr lang="ru-RU" sz="2400" dirty="0"/>
              <a:t> мм </a:t>
            </a:r>
            <a:r>
              <a:rPr lang="ru-RU" sz="2400" dirty="0" err="1"/>
              <a:t>биіктік</a:t>
            </a:r>
            <a:r>
              <a:rPr lang="ru-RU" sz="2400" dirty="0"/>
              <a:t> </a:t>
            </a:r>
            <a:r>
              <a:rPr lang="ru-RU" sz="2400" dirty="0" err="1"/>
              <a:t>белгілі</a:t>
            </a:r>
            <a:r>
              <a:rPr lang="ru-RU" sz="2400" dirty="0"/>
              <a:t> </a:t>
            </a:r>
            <a:r>
              <a:rPr lang="ru-RU" sz="2400" dirty="0" err="1"/>
              <a:t>бір</a:t>
            </a:r>
            <a:r>
              <a:rPr lang="ru-RU" sz="2400" dirty="0"/>
              <a:t> </a:t>
            </a:r>
            <a:r>
              <a:rPr lang="ru-RU" sz="2400" dirty="0" err="1"/>
              <a:t>сандық</a:t>
            </a:r>
            <a:r>
              <a:rPr lang="ru-RU" sz="2400" dirty="0"/>
              <a:t> </a:t>
            </a:r>
            <a:r>
              <a:rPr lang="ru-RU" sz="2400" dirty="0" err="1"/>
              <a:t>көрсеткішке</a:t>
            </a:r>
            <a:r>
              <a:rPr lang="ru-RU" sz="2400" dirty="0"/>
              <a:t> </a:t>
            </a:r>
            <a:r>
              <a:rPr lang="ru-RU" sz="2400" dirty="0" err="1"/>
              <a:t>сәйкес</a:t>
            </a:r>
            <a:r>
              <a:rPr lang="ru-RU" sz="2400" dirty="0"/>
              <a:t> </a:t>
            </a:r>
            <a:r>
              <a:rPr lang="ru-RU" sz="2400" dirty="0" err="1"/>
              <a:t>келеді</a:t>
            </a:r>
            <a:r>
              <a:rPr lang="ru-RU" sz="2400" dirty="0"/>
              <a:t>.</a:t>
            </a:r>
          </a:p>
          <a:p>
            <a:pPr marL="0" indent="0">
              <a:buNone/>
            </a:pP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Picture 2" descr="C:\Users\Анара\Desktop\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3183480"/>
            <a:ext cx="3646115" cy="3375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9612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Анара\Desktop\1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980728"/>
            <a:ext cx="8208912" cy="5544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6378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ркая">
  <a:themeElements>
    <a:clrScheme name="Кнопка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Ярк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393</TotalTime>
  <Words>612</Words>
  <Application>Microsoft Office PowerPoint</Application>
  <PresentationFormat>Экран (4:3)</PresentationFormat>
  <Paragraphs>38</Paragraphs>
  <Slides>24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Яркая</vt:lpstr>
      <vt:lpstr>ДӘРІС №7   КАРТОГРАФИЯЛЫҚ КӨРІНІСТІ ГЕОРАФИЯЛЫҚ КАРТАЛАРДА БЕЙНЕЛЕУ ТӘСІЛДЕРІ </vt:lpstr>
      <vt:lpstr>Презентация PowerPoint</vt:lpstr>
      <vt:lpstr>Белгілер әдісі</vt:lpstr>
      <vt:lpstr>Презентация PowerPoint</vt:lpstr>
      <vt:lpstr>   Сызықтық белгілер әдісі</vt:lpstr>
      <vt:lpstr>Презентация PowerPoint</vt:lpstr>
      <vt:lpstr>Изосызықтар әдісі (оқшаулау)</vt:lpstr>
      <vt:lpstr>Презентация PowerPoint</vt:lpstr>
      <vt:lpstr>Сапалы фон әдісі</vt:lpstr>
      <vt:lpstr>Презентация PowerPoint</vt:lpstr>
      <vt:lpstr>Сандық фон әдісі</vt:lpstr>
      <vt:lpstr>Презентация PowerPoint</vt:lpstr>
      <vt:lpstr>Локализацияланған диаграммалар әдісі</vt:lpstr>
      <vt:lpstr>Презентация PowerPoint</vt:lpstr>
      <vt:lpstr>Нүктелік әдіс</vt:lpstr>
      <vt:lpstr>Презентация PowerPoint</vt:lpstr>
      <vt:lpstr>Ареал әдісі</vt:lpstr>
      <vt:lpstr>Презентация PowerPoint</vt:lpstr>
      <vt:lpstr>Қозғалыс белгілері әдісі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ДӘРІС №7   КАРТОГРАФИЯЛЫҚ КӨРІНІСТІ ГЕОРАФИЯЛЫҚ КАРТАЛАРДА БЕЙНЕЛЕУ ТӘСІЛІ </dc:title>
  <dc:creator>Анара</dc:creator>
  <cp:lastModifiedBy>Анара</cp:lastModifiedBy>
  <cp:revision>15</cp:revision>
  <dcterms:created xsi:type="dcterms:W3CDTF">2021-09-18T08:42:29Z</dcterms:created>
  <dcterms:modified xsi:type="dcterms:W3CDTF">2022-04-28T04:59:38Z</dcterms:modified>
</cp:coreProperties>
</file>